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99" r:id="rId10"/>
    <p:sldId id="264" r:id="rId11"/>
    <p:sldId id="266" r:id="rId12"/>
    <p:sldId id="300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16" r:id="rId21"/>
    <p:sldId id="317" r:id="rId22"/>
    <p:sldId id="318" r:id="rId23"/>
    <p:sldId id="319" r:id="rId24"/>
    <p:sldId id="320" r:id="rId25"/>
    <p:sldId id="301" r:id="rId26"/>
    <p:sldId id="275" r:id="rId27"/>
    <p:sldId id="276" r:id="rId28"/>
    <p:sldId id="278" r:id="rId29"/>
    <p:sldId id="280" r:id="rId30"/>
    <p:sldId id="281" r:id="rId31"/>
    <p:sldId id="279" r:id="rId32"/>
    <p:sldId id="282" r:id="rId33"/>
    <p:sldId id="283" r:id="rId34"/>
    <p:sldId id="285" r:id="rId35"/>
    <p:sldId id="286" r:id="rId36"/>
    <p:sldId id="287" r:id="rId37"/>
    <p:sldId id="302" r:id="rId38"/>
    <p:sldId id="290" r:id="rId39"/>
    <p:sldId id="324" r:id="rId40"/>
    <p:sldId id="292" r:id="rId41"/>
    <p:sldId id="323" r:id="rId42"/>
    <p:sldId id="293" r:id="rId43"/>
    <p:sldId id="295" r:id="rId44"/>
    <p:sldId id="296" r:id="rId45"/>
    <p:sldId id="297" r:id="rId46"/>
    <p:sldId id="303" r:id="rId47"/>
    <p:sldId id="304" r:id="rId48"/>
    <p:sldId id="305" r:id="rId49"/>
    <p:sldId id="306" r:id="rId50"/>
    <p:sldId id="307" r:id="rId51"/>
    <p:sldId id="308" r:id="rId52"/>
    <p:sldId id="311" r:id="rId53"/>
    <p:sldId id="325" r:id="rId54"/>
    <p:sldId id="312" r:id="rId55"/>
    <p:sldId id="313" r:id="rId56"/>
    <p:sldId id="321" r:id="rId57"/>
    <p:sldId id="32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4ECB-F1DB-1B01-BE92-743EA99D8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41E4B-CFF8-9832-C29F-5E13F3FE8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E0B78-3214-3FD7-F384-F20CCC42F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DB381-8878-9147-7ECE-7D82B6F3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852F-8BB1-C60B-1618-879935A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868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4134-2F4F-EF75-00AD-82EF0637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40914-45C8-DB8B-9B26-A8469EC04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29D34-E93F-06F2-F36C-C52AB6B0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D3D0-19A0-8864-A1A7-9305B42B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7CE3D-EBA7-F0B8-0D0F-159A6BC3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694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116DA6-B9AF-DA44-407D-FD07D59AA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ECFDA-A76A-02BF-A0BF-7425BC85E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A8DF9-0189-FAA6-BE84-BDE8CB0C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E1D9-253D-4C75-9DAA-56178670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4BD0-AC63-1068-7E28-824941D0D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435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88B1-3829-52F8-7832-23BB7037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00C4-52BF-222C-ED2A-3E7D0A682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3B00-CE95-8EB9-4A80-4C6B891F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3D14-8C20-2022-2AF1-112D019A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9CCC8-CBBC-3567-388C-ECC22339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313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8C61-B8B8-5060-E1BF-77F605E6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D952-4F77-8BC2-B0AF-7A56DB31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A597A-0EA8-187B-FC08-751156EB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7ABC-6ABC-BD97-CF93-F8412847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3EC70-6EC4-B405-BB6F-AE1BCAB4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753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8060-C662-CD01-40A4-458D1122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D1489-DDFC-B7AE-2465-CC5569578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674C9-5C9C-CC85-71B5-7D14D1EAF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9A9B9-6070-DF71-EA51-052606B4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7C3C-DC9B-43DE-BF78-54836814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29E5-4BC1-0864-1090-61F67E9F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193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7EA1-6EEF-F5EE-F209-9B2E9C93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9735-66AF-E7E1-AD76-851995601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34CA9-8C6D-2DB7-AE46-46AE1F560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A5749-3B35-E24E-2C5D-C242375AF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5B4B9-CB0F-7F9F-5F27-073125CC7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BD206-7133-6833-2367-C247099D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02D03-D813-3DE4-00E2-9A998DAB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F5CC9-D073-58AD-498D-1C972B7F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309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C028-3D41-CB12-786A-44000C43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25DE5-80EC-D522-3AEB-7C0681B4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464E-219F-FF33-D8B3-187FCC11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9F76E-3C0B-CE3E-F354-6BE15E3E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8959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57446-2ADD-5EFB-38AF-1BE9DCBD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C691A-E363-41FF-E544-82CECEE8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06E0F-902B-5B95-BC74-71B2C403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216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7436-2891-500E-EB07-C1DDF8FC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0946-D71D-BC14-5F20-F45218442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7DE3C-CAE7-2CCA-48AE-AB59E32FE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CF6CF-59F9-450F-C4E2-A816A4A6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5B138-F50D-3A67-31DA-3CDF9C33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C8B38-0FDC-C3E4-5761-A359F435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542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A4B1-BAA8-8CD5-7D6C-DA8E48D6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44A1A-BA64-7313-F976-2524C14CF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67F04-A5C6-AD4D-623E-A2DC3991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F8018-CE3E-1CBE-621D-44B966F1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9AC7A-24A6-7F54-F9E2-35AE4A05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A84F9-926D-1045-9DBB-5B8B83CC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864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615B0-D069-760F-4BE2-90B232C6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3F4A4-62FC-E327-C317-E9DBC3BD6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BDFE6-34BC-E944-CC2C-28616510C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2A88B-40D0-445E-8AAD-D66F27B6BCDD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7AD10-7C66-3AA8-7E01-BADEAD692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7FE8-6EF6-E8DF-2D97-1FA536DAD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938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EDGE%20GATEWAY/HIBISCUS%20SENSE%20ESP32/BME280_HTTPS/BME280_HTTPS.ino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EDGE%20GATEWAY/HIBISCUS%20SENSE%20ESP32/BME280_HTTPS/FavoriotCA.h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EDGE%20GATEWAY/RASPBERRY%20PI%204%20MODEL%20B/light_sensor.py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511B-802C-461B-9BCA-6AFD2021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E63456-C265-9441-BCC1-8DB9F61C30D6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>
                <a:latin typeface="Amasis MT Pro Black" panose="02040A04050005020304" pitchFamily="18" charset="0"/>
              </a:rPr>
              <a:t>CREATE DEVICE</a:t>
            </a:r>
            <a:endParaRPr lang="en-MY" sz="9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0627-DA50-7C6A-D3FB-169AE221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1F20D-591A-F987-0CBC-EDF8DEF95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D814E6-5418-8BAC-668F-4568CB6689DA}"/>
              </a:ext>
            </a:extLst>
          </p:cNvPr>
          <p:cNvSpPr/>
          <p:nvPr/>
        </p:nvSpPr>
        <p:spPr>
          <a:xfrm>
            <a:off x="3572085" y="5285235"/>
            <a:ext cx="1584115" cy="429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55787-05A8-8116-4053-7734420704D3}"/>
              </a:ext>
            </a:extLst>
          </p:cNvPr>
          <p:cNvSpPr/>
          <p:nvPr/>
        </p:nvSpPr>
        <p:spPr>
          <a:xfrm>
            <a:off x="4850551" y="5881387"/>
            <a:ext cx="2506981" cy="4940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BA0DA-60F6-EC6A-62BD-927690D9BB23}"/>
              </a:ext>
            </a:extLst>
          </p:cNvPr>
          <p:cNvSpPr/>
          <p:nvPr/>
        </p:nvSpPr>
        <p:spPr>
          <a:xfrm>
            <a:off x="4742551" y="577338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A50BE-FF80-B861-F881-E981D7F9CE22}"/>
              </a:ext>
            </a:extLst>
          </p:cNvPr>
          <p:cNvSpPr/>
          <p:nvPr/>
        </p:nvSpPr>
        <p:spPr>
          <a:xfrm>
            <a:off x="3464085" y="517723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F5438-1E7D-54EF-FB8F-788285797001}"/>
              </a:ext>
            </a:extLst>
          </p:cNvPr>
          <p:cNvSpPr/>
          <p:nvPr/>
        </p:nvSpPr>
        <p:spPr>
          <a:xfrm>
            <a:off x="5252535" y="5053387"/>
            <a:ext cx="356653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time zone and click confirm.</a:t>
            </a:r>
          </a:p>
        </p:txBody>
      </p:sp>
    </p:spTree>
    <p:extLst>
      <p:ext uri="{BB962C8B-B14F-4D97-AF65-F5344CB8AC3E}">
        <p14:creationId xmlns:p14="http://schemas.microsoft.com/office/powerpoint/2010/main" val="51766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F4CBF-1E3C-9533-AAB3-B2190EBC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4645E-30B3-E9E5-753C-6D4DE173E9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B9AD60-7E1A-F913-C39F-4F7E364F0D03}"/>
              </a:ext>
            </a:extLst>
          </p:cNvPr>
          <p:cNvSpPr/>
          <p:nvPr/>
        </p:nvSpPr>
        <p:spPr>
          <a:xfrm>
            <a:off x="2776219" y="4424581"/>
            <a:ext cx="9170248" cy="570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30D7C1-99C2-FA9C-3882-D34F4765616F}"/>
              </a:ext>
            </a:extLst>
          </p:cNvPr>
          <p:cNvSpPr/>
          <p:nvPr/>
        </p:nvSpPr>
        <p:spPr>
          <a:xfrm>
            <a:off x="262467" y="4995331"/>
            <a:ext cx="1769534" cy="4064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34572F-48DB-E541-C4CA-35F5439548EA}"/>
              </a:ext>
            </a:extLst>
          </p:cNvPr>
          <p:cNvSpPr/>
          <p:nvPr/>
        </p:nvSpPr>
        <p:spPr>
          <a:xfrm>
            <a:off x="154467" y="488733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F6C1E-8416-F5B4-3E3F-F360405CEE8D}"/>
              </a:ext>
            </a:extLst>
          </p:cNvPr>
          <p:cNvSpPr/>
          <p:nvPr/>
        </p:nvSpPr>
        <p:spPr>
          <a:xfrm>
            <a:off x="2668219" y="431658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9842F-C789-A6C2-911A-0DB490FF507F}"/>
              </a:ext>
            </a:extLst>
          </p:cNvPr>
          <p:cNvSpPr/>
          <p:nvPr/>
        </p:nvSpPr>
        <p:spPr>
          <a:xfrm>
            <a:off x="2949038" y="3761591"/>
            <a:ext cx="53059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Also create device for Hibiscus Sense ESP32.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43592B-D935-54D4-A540-F536FD50F672}"/>
              </a:ext>
            </a:extLst>
          </p:cNvPr>
          <p:cNvSpPr/>
          <p:nvPr/>
        </p:nvSpPr>
        <p:spPr>
          <a:xfrm>
            <a:off x="154467" y="5494319"/>
            <a:ext cx="28935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Then, click Edge Gateway.</a:t>
            </a:r>
          </a:p>
        </p:txBody>
      </p:sp>
    </p:spTree>
    <p:extLst>
      <p:ext uri="{BB962C8B-B14F-4D97-AF65-F5344CB8AC3E}">
        <p14:creationId xmlns:p14="http://schemas.microsoft.com/office/powerpoint/2010/main" val="163819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3910C-9DA1-E3AD-4204-8136B1A0B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F1960A-AA8C-AE15-06CF-76DA88FEAF14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>
                <a:latin typeface="Amasis MT Pro Black" panose="02040A04050005020304" pitchFamily="18" charset="0"/>
              </a:rPr>
              <a:t>CREATE EDGE GATEWAY</a:t>
            </a:r>
            <a:endParaRPr lang="en-MY" sz="7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3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745C2-5992-E394-5466-CE82DB528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DEFC3-051A-AA18-7F77-7FA98765BF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0ECFDB-71AB-A706-E860-35CEAAB52606}"/>
              </a:ext>
            </a:extLst>
          </p:cNvPr>
          <p:cNvSpPr/>
          <p:nvPr/>
        </p:nvSpPr>
        <p:spPr>
          <a:xfrm>
            <a:off x="2632286" y="1554383"/>
            <a:ext cx="1118448" cy="1154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A3F55-96E9-DD4B-F06E-52F837AF7587}"/>
              </a:ext>
            </a:extLst>
          </p:cNvPr>
          <p:cNvSpPr/>
          <p:nvPr/>
        </p:nvSpPr>
        <p:spPr>
          <a:xfrm>
            <a:off x="2524286" y="14463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9FCD0F-75C2-AF38-B1E1-A4219E544C76}"/>
              </a:ext>
            </a:extLst>
          </p:cNvPr>
          <p:cNvSpPr/>
          <p:nvPr/>
        </p:nvSpPr>
        <p:spPr>
          <a:xfrm>
            <a:off x="1732329" y="2789931"/>
            <a:ext cx="29183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Create new gateway.</a:t>
            </a:r>
          </a:p>
        </p:txBody>
      </p:sp>
    </p:spTree>
    <p:extLst>
      <p:ext uri="{BB962C8B-B14F-4D97-AF65-F5344CB8AC3E}">
        <p14:creationId xmlns:p14="http://schemas.microsoft.com/office/powerpoint/2010/main" val="60711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923A-31F7-C38B-F932-C846D08B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ABE0A-4103-0F03-BEE9-BBF850109B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8A218B-1A98-A578-266D-9948A0FF1399}"/>
              </a:ext>
            </a:extLst>
          </p:cNvPr>
          <p:cNvSpPr/>
          <p:nvPr/>
        </p:nvSpPr>
        <p:spPr>
          <a:xfrm>
            <a:off x="3580549" y="3065356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70CE9-CF0A-00AE-EFA6-67DD956CC4E5}"/>
              </a:ext>
            </a:extLst>
          </p:cNvPr>
          <p:cNvSpPr/>
          <p:nvPr/>
        </p:nvSpPr>
        <p:spPr>
          <a:xfrm>
            <a:off x="3580549" y="236676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EF79E-7C63-68F7-AE56-3D4FE0CE9A48}"/>
              </a:ext>
            </a:extLst>
          </p:cNvPr>
          <p:cNvSpPr/>
          <p:nvPr/>
        </p:nvSpPr>
        <p:spPr>
          <a:xfrm>
            <a:off x="3580550" y="419682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244CE-A5EB-06E6-C4BA-15A14141455E}"/>
              </a:ext>
            </a:extLst>
          </p:cNvPr>
          <p:cNvSpPr/>
          <p:nvPr/>
        </p:nvSpPr>
        <p:spPr>
          <a:xfrm>
            <a:off x="3580551" y="484833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3FBFCC-7763-5C1C-3E6E-708A0864F20D}"/>
              </a:ext>
            </a:extLst>
          </p:cNvPr>
          <p:cNvSpPr/>
          <p:nvPr/>
        </p:nvSpPr>
        <p:spPr>
          <a:xfrm>
            <a:off x="3580551" y="549984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D12299-D728-E5FC-B3AF-0ABFF21B14B2}"/>
              </a:ext>
            </a:extLst>
          </p:cNvPr>
          <p:cNvSpPr/>
          <p:nvPr/>
        </p:nvSpPr>
        <p:spPr>
          <a:xfrm>
            <a:off x="3472549" y="5391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5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2800A4-1AD0-D51A-92F6-EB2E90C5C843}"/>
              </a:ext>
            </a:extLst>
          </p:cNvPr>
          <p:cNvSpPr/>
          <p:nvPr/>
        </p:nvSpPr>
        <p:spPr>
          <a:xfrm>
            <a:off x="3472549" y="474033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4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837B13-95FF-9102-7A9B-58B9B1470986}"/>
              </a:ext>
            </a:extLst>
          </p:cNvPr>
          <p:cNvSpPr/>
          <p:nvPr/>
        </p:nvSpPr>
        <p:spPr>
          <a:xfrm>
            <a:off x="3472549" y="40947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BA750-B2D9-4A36-CC5F-258DF449852A}"/>
              </a:ext>
            </a:extLst>
          </p:cNvPr>
          <p:cNvSpPr/>
          <p:nvPr/>
        </p:nvSpPr>
        <p:spPr>
          <a:xfrm>
            <a:off x="3472549" y="295735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BEE275-5B5A-2073-C45E-46B06BA73ECA}"/>
              </a:ext>
            </a:extLst>
          </p:cNvPr>
          <p:cNvSpPr/>
          <p:nvPr/>
        </p:nvSpPr>
        <p:spPr>
          <a:xfrm>
            <a:off x="3472549" y="225876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19BA72-5BA8-DE9A-7CCF-7CC961A9A09A}"/>
              </a:ext>
            </a:extLst>
          </p:cNvPr>
          <p:cNvSpPr/>
          <p:nvPr/>
        </p:nvSpPr>
        <p:spPr>
          <a:xfrm>
            <a:off x="3443019" y="1594015"/>
            <a:ext cx="53059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Insert all the required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271352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31F5-A338-7707-46DB-B9DAD140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BD538-CBE4-BB75-6082-1FCDA18513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B53B71-7D51-6DE3-4570-019ED4FFEDAF}"/>
              </a:ext>
            </a:extLst>
          </p:cNvPr>
          <p:cNvSpPr/>
          <p:nvPr/>
        </p:nvSpPr>
        <p:spPr>
          <a:xfrm>
            <a:off x="3580552" y="3023021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A23FB-04B5-2E12-FB81-876B5AD10F76}"/>
              </a:ext>
            </a:extLst>
          </p:cNvPr>
          <p:cNvSpPr/>
          <p:nvPr/>
        </p:nvSpPr>
        <p:spPr>
          <a:xfrm>
            <a:off x="3580552" y="237565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8E990-9AF6-6CA1-C403-B3B4023D7600}"/>
              </a:ext>
            </a:extLst>
          </p:cNvPr>
          <p:cNvSpPr/>
          <p:nvPr/>
        </p:nvSpPr>
        <p:spPr>
          <a:xfrm>
            <a:off x="3472552" y="291502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7B15D-9618-D365-628A-D8D22A9AAD56}"/>
              </a:ext>
            </a:extLst>
          </p:cNvPr>
          <p:cNvSpPr/>
          <p:nvPr/>
        </p:nvSpPr>
        <p:spPr>
          <a:xfrm>
            <a:off x="3472552" y="226765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62B3A-03F6-9EE5-756D-5C5237144852}"/>
              </a:ext>
            </a:extLst>
          </p:cNvPr>
          <p:cNvSpPr/>
          <p:nvPr/>
        </p:nvSpPr>
        <p:spPr>
          <a:xfrm>
            <a:off x="5060999" y="2549005"/>
            <a:ext cx="5305962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Also insert the network protocol. Then, upload gateway’s photo.</a:t>
            </a:r>
          </a:p>
        </p:txBody>
      </p:sp>
    </p:spTree>
    <p:extLst>
      <p:ext uri="{BB962C8B-B14F-4D97-AF65-F5344CB8AC3E}">
        <p14:creationId xmlns:p14="http://schemas.microsoft.com/office/powerpoint/2010/main" val="254181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012D6-4D2F-B54F-7D14-8D4C799C4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A55CA-8507-4861-CF8B-F3D66EED44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D4A6B9-EE1E-2D14-9498-D78F7F51FA8D}"/>
              </a:ext>
            </a:extLst>
          </p:cNvPr>
          <p:cNvSpPr/>
          <p:nvPr/>
        </p:nvSpPr>
        <p:spPr>
          <a:xfrm>
            <a:off x="5121484" y="3428999"/>
            <a:ext cx="1939715" cy="694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6EA1D8-3BF6-E6F3-ED52-8342E72F5CD2}"/>
              </a:ext>
            </a:extLst>
          </p:cNvPr>
          <p:cNvSpPr/>
          <p:nvPr/>
        </p:nvSpPr>
        <p:spPr>
          <a:xfrm>
            <a:off x="5013484" y="332099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8598A-EF5C-ACF4-2AE4-1A4DA4119135}"/>
              </a:ext>
            </a:extLst>
          </p:cNvPr>
          <p:cNvSpPr/>
          <p:nvPr/>
        </p:nvSpPr>
        <p:spPr>
          <a:xfrm>
            <a:off x="4467060" y="4216847"/>
            <a:ext cx="32485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Upload an image.</a:t>
            </a:r>
          </a:p>
        </p:txBody>
      </p:sp>
    </p:spTree>
    <p:extLst>
      <p:ext uri="{BB962C8B-B14F-4D97-AF65-F5344CB8AC3E}">
        <p14:creationId xmlns:p14="http://schemas.microsoft.com/office/powerpoint/2010/main" val="290684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DBF5E-7F4C-346E-2436-A80A1ECF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39948-1737-4CE3-D2AB-D659F21A7C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9A99CA-2B10-133C-FE97-D708AE0BC2A9}"/>
              </a:ext>
            </a:extLst>
          </p:cNvPr>
          <p:cNvSpPr/>
          <p:nvPr/>
        </p:nvSpPr>
        <p:spPr>
          <a:xfrm>
            <a:off x="5316644" y="970181"/>
            <a:ext cx="1245023" cy="1629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22184-0C36-96C5-3AA3-B78A8750F86A}"/>
              </a:ext>
            </a:extLst>
          </p:cNvPr>
          <p:cNvSpPr/>
          <p:nvPr/>
        </p:nvSpPr>
        <p:spPr>
          <a:xfrm>
            <a:off x="4859020" y="4035116"/>
            <a:ext cx="915248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BFF59-8982-CB76-4DF9-895EB5F27885}"/>
              </a:ext>
            </a:extLst>
          </p:cNvPr>
          <p:cNvSpPr/>
          <p:nvPr/>
        </p:nvSpPr>
        <p:spPr>
          <a:xfrm>
            <a:off x="4751020" y="39271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559E1-6C2C-7FE0-7146-E0DFED0F7A3B}"/>
              </a:ext>
            </a:extLst>
          </p:cNvPr>
          <p:cNvSpPr/>
          <p:nvPr/>
        </p:nvSpPr>
        <p:spPr>
          <a:xfrm>
            <a:off x="5208644" y="86218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A6E8D-9987-967A-F0A3-72ED1DFD7280}"/>
              </a:ext>
            </a:extLst>
          </p:cNvPr>
          <p:cNvSpPr/>
          <p:nvPr/>
        </p:nvSpPr>
        <p:spPr>
          <a:xfrm>
            <a:off x="3895774" y="2698799"/>
            <a:ext cx="40867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image and upload it.</a:t>
            </a:r>
          </a:p>
        </p:txBody>
      </p:sp>
    </p:spTree>
    <p:extLst>
      <p:ext uri="{BB962C8B-B14F-4D97-AF65-F5344CB8AC3E}">
        <p14:creationId xmlns:p14="http://schemas.microsoft.com/office/powerpoint/2010/main" val="1390082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5273C-37E3-3B4E-04DE-8B4E7CD0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1B094-1C9B-B3E6-406E-4227CAB727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07E659-5307-C59D-796D-3B272E895F84}"/>
              </a:ext>
            </a:extLst>
          </p:cNvPr>
          <p:cNvSpPr/>
          <p:nvPr/>
        </p:nvSpPr>
        <p:spPr>
          <a:xfrm>
            <a:off x="5604086" y="5169648"/>
            <a:ext cx="966048" cy="646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D2CE6C-687A-3385-A172-C981896D44D9}"/>
              </a:ext>
            </a:extLst>
          </p:cNvPr>
          <p:cNvSpPr/>
          <p:nvPr/>
        </p:nvSpPr>
        <p:spPr>
          <a:xfrm>
            <a:off x="5496086" y="506164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17B4-DE77-E64C-43A0-F8BD15F1E6BA}"/>
              </a:ext>
            </a:extLst>
          </p:cNvPr>
          <p:cNvSpPr/>
          <p:nvPr/>
        </p:nvSpPr>
        <p:spPr>
          <a:xfrm>
            <a:off x="6652733" y="5215628"/>
            <a:ext cx="19870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done.</a:t>
            </a:r>
          </a:p>
        </p:txBody>
      </p:sp>
    </p:spTree>
    <p:extLst>
      <p:ext uri="{BB962C8B-B14F-4D97-AF65-F5344CB8AC3E}">
        <p14:creationId xmlns:p14="http://schemas.microsoft.com/office/powerpoint/2010/main" val="42864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22CB6-B518-8391-15C7-94DDF4108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93C8A-AA97-84B6-FB01-BA9DEDBA03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6B34F9-12EB-FCA2-0837-9847E97A0A75}"/>
              </a:ext>
            </a:extLst>
          </p:cNvPr>
          <p:cNvSpPr/>
          <p:nvPr/>
        </p:nvSpPr>
        <p:spPr>
          <a:xfrm>
            <a:off x="3605951" y="529761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D0C74F-97CD-F1C2-2329-46211420756C}"/>
              </a:ext>
            </a:extLst>
          </p:cNvPr>
          <p:cNvSpPr/>
          <p:nvPr/>
        </p:nvSpPr>
        <p:spPr>
          <a:xfrm>
            <a:off x="4842085" y="5864453"/>
            <a:ext cx="2515448" cy="544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F79164-975D-BDD8-5188-A07A9105BA70}"/>
              </a:ext>
            </a:extLst>
          </p:cNvPr>
          <p:cNvSpPr/>
          <p:nvPr/>
        </p:nvSpPr>
        <p:spPr>
          <a:xfrm>
            <a:off x="4734085" y="575232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7739E-D786-BB5F-8138-7E619D5C360F}"/>
              </a:ext>
            </a:extLst>
          </p:cNvPr>
          <p:cNvSpPr/>
          <p:nvPr/>
        </p:nvSpPr>
        <p:spPr>
          <a:xfrm>
            <a:off x="3497951" y="518961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DF329-EEF0-B2D6-AAA9-E651F81CAC4E}"/>
              </a:ext>
            </a:extLst>
          </p:cNvPr>
          <p:cNvSpPr/>
          <p:nvPr/>
        </p:nvSpPr>
        <p:spPr>
          <a:xfrm>
            <a:off x="5086398" y="5197330"/>
            <a:ext cx="53059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Then, enable the gateway and click confirm.</a:t>
            </a:r>
          </a:p>
        </p:txBody>
      </p:sp>
    </p:spTree>
    <p:extLst>
      <p:ext uri="{BB962C8B-B14F-4D97-AF65-F5344CB8AC3E}">
        <p14:creationId xmlns:p14="http://schemas.microsoft.com/office/powerpoint/2010/main" val="183487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08762-4C23-F53C-E518-B38EE0B966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7231E1-C630-8B2E-4588-4CC4B8FA7737}"/>
              </a:ext>
            </a:extLst>
          </p:cNvPr>
          <p:cNvSpPr/>
          <p:nvPr/>
        </p:nvSpPr>
        <p:spPr>
          <a:xfrm>
            <a:off x="693419" y="2595782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7847AC-2D44-D94E-E0F5-F738D58A0E2F}"/>
              </a:ext>
            </a:extLst>
          </p:cNvPr>
          <p:cNvSpPr/>
          <p:nvPr/>
        </p:nvSpPr>
        <p:spPr>
          <a:xfrm>
            <a:off x="585419" y="24877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ADA31-A4A1-2D5E-534B-2BC4276B7E4A}"/>
              </a:ext>
            </a:extLst>
          </p:cNvPr>
          <p:cNvSpPr/>
          <p:nvPr/>
        </p:nvSpPr>
        <p:spPr>
          <a:xfrm>
            <a:off x="2139998" y="2409137"/>
            <a:ext cx="531659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Log in to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account. Then, click hierarchy to open device page.</a:t>
            </a:r>
          </a:p>
        </p:txBody>
      </p:sp>
    </p:spTree>
    <p:extLst>
      <p:ext uri="{BB962C8B-B14F-4D97-AF65-F5344CB8AC3E}">
        <p14:creationId xmlns:p14="http://schemas.microsoft.com/office/powerpoint/2010/main" val="3002149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5C980-BBAB-CCB6-7F30-0339AB6FEB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F49C0-504D-EC5A-808E-9A6DB37E553F}"/>
              </a:ext>
            </a:extLst>
          </p:cNvPr>
          <p:cNvSpPr/>
          <p:nvPr/>
        </p:nvSpPr>
        <p:spPr>
          <a:xfrm>
            <a:off x="9896686" y="3975849"/>
            <a:ext cx="940648" cy="477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F7BF0-1DFB-87C6-F727-BCFE75974359}"/>
              </a:ext>
            </a:extLst>
          </p:cNvPr>
          <p:cNvSpPr/>
          <p:nvPr/>
        </p:nvSpPr>
        <p:spPr>
          <a:xfrm>
            <a:off x="9788686" y="3867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F3C5F-FEBB-AD79-0C86-150AF74C3BB1}"/>
              </a:ext>
            </a:extLst>
          </p:cNvPr>
          <p:cNvSpPr/>
          <p:nvPr/>
        </p:nvSpPr>
        <p:spPr>
          <a:xfrm>
            <a:off x="9246495" y="4529121"/>
            <a:ext cx="22410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view list.</a:t>
            </a:r>
          </a:p>
        </p:txBody>
      </p:sp>
    </p:spTree>
    <p:extLst>
      <p:ext uri="{BB962C8B-B14F-4D97-AF65-F5344CB8AC3E}">
        <p14:creationId xmlns:p14="http://schemas.microsoft.com/office/powerpoint/2010/main" val="1126177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8EE3E-7554-B70F-C7D0-A4CCF360F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594FFC-5DC1-422D-BFFD-008A1DA852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A9C900-7E79-1C68-2548-9B414AE1C351}"/>
              </a:ext>
            </a:extLst>
          </p:cNvPr>
          <p:cNvSpPr/>
          <p:nvPr/>
        </p:nvSpPr>
        <p:spPr>
          <a:xfrm>
            <a:off x="4926752" y="2053914"/>
            <a:ext cx="1423248" cy="486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87F04-699B-04A7-8F65-D21D34453C7C}"/>
              </a:ext>
            </a:extLst>
          </p:cNvPr>
          <p:cNvSpPr/>
          <p:nvPr/>
        </p:nvSpPr>
        <p:spPr>
          <a:xfrm>
            <a:off x="4818752" y="194591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43979-1231-AD62-59E5-AA4172B675A6}"/>
              </a:ext>
            </a:extLst>
          </p:cNvPr>
          <p:cNvSpPr/>
          <p:nvPr/>
        </p:nvSpPr>
        <p:spPr>
          <a:xfrm>
            <a:off x="3832061" y="2612390"/>
            <a:ext cx="36126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Add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4202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78D1E-6ABA-61A6-FCAC-C39A394B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062FF-001B-63D7-06EA-391ED1D7A6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34754-206D-EC6C-1704-8D4596D843BE}"/>
              </a:ext>
            </a:extLst>
          </p:cNvPr>
          <p:cNvSpPr/>
          <p:nvPr/>
        </p:nvSpPr>
        <p:spPr>
          <a:xfrm>
            <a:off x="2987885" y="3357783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83597-2893-FB79-1CCA-19888F3C43DD}"/>
              </a:ext>
            </a:extLst>
          </p:cNvPr>
          <p:cNvSpPr/>
          <p:nvPr/>
        </p:nvSpPr>
        <p:spPr>
          <a:xfrm>
            <a:off x="2987885" y="4602384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7D76D-C081-B2AF-60E3-52FF5CC04D88}"/>
              </a:ext>
            </a:extLst>
          </p:cNvPr>
          <p:cNvSpPr/>
          <p:nvPr/>
        </p:nvSpPr>
        <p:spPr>
          <a:xfrm>
            <a:off x="2879885" y="449438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EFE61-14D8-6AD6-B016-4C804D230FDD}"/>
              </a:ext>
            </a:extLst>
          </p:cNvPr>
          <p:cNvSpPr/>
          <p:nvPr/>
        </p:nvSpPr>
        <p:spPr>
          <a:xfrm>
            <a:off x="2879885" y="32497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C1A97-F04E-4CD8-E2E1-81999AB5B4CF}"/>
              </a:ext>
            </a:extLst>
          </p:cNvPr>
          <p:cNvSpPr/>
          <p:nvPr/>
        </p:nvSpPr>
        <p:spPr>
          <a:xfrm>
            <a:off x="3194571" y="2694793"/>
            <a:ext cx="29014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Insert configuration name.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5E88F-F7C1-027D-5D98-FEF2255A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42" t="27778" r="46319" b="31668"/>
          <a:stretch/>
        </p:blipFill>
        <p:spPr>
          <a:xfrm>
            <a:off x="7094643" y="2154515"/>
            <a:ext cx="2455333" cy="2595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161CA-97D3-0211-FDE3-8395FE6EB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757" y="2154515"/>
            <a:ext cx="2333514" cy="1311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44A6CC-76CE-FD11-3991-78F788DC7F93}"/>
              </a:ext>
            </a:extLst>
          </p:cNvPr>
          <p:cNvSpPr/>
          <p:nvPr/>
        </p:nvSpPr>
        <p:spPr>
          <a:xfrm>
            <a:off x="7094642" y="1564243"/>
            <a:ext cx="24553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ESP32.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8EDD4-0727-3283-860B-91A3074425BB}"/>
              </a:ext>
            </a:extLst>
          </p:cNvPr>
          <p:cNvSpPr/>
          <p:nvPr/>
        </p:nvSpPr>
        <p:spPr>
          <a:xfrm>
            <a:off x="9586758" y="1564243"/>
            <a:ext cx="2333514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Raspberry Pi.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D06053-CE52-6B94-8203-F4FB6129D63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360332" y="2633133"/>
            <a:ext cx="2929468" cy="2142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3A07F1-64ED-438D-EBB6-81DFAAC5AD57}"/>
              </a:ext>
            </a:extLst>
          </p:cNvPr>
          <p:cNvCxnSpPr>
            <a:stCxn id="4" idx="3"/>
          </p:cNvCxnSpPr>
          <p:nvPr/>
        </p:nvCxnSpPr>
        <p:spPr>
          <a:xfrm flipV="1">
            <a:off x="4360332" y="2446867"/>
            <a:ext cx="5554135" cy="2328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76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2B47A-7D6D-EEBB-ED21-1E17D1C02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DA796-17DE-8208-AA22-EA50669586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C9AC41-1850-BC3E-81AE-77B9D6381810}"/>
              </a:ext>
            </a:extLst>
          </p:cNvPr>
          <p:cNvSpPr/>
          <p:nvPr/>
        </p:nvSpPr>
        <p:spPr>
          <a:xfrm>
            <a:off x="3046728" y="5127314"/>
            <a:ext cx="7595872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4D7BE-5073-9D06-EFE9-6F042EF3CEE6}"/>
              </a:ext>
            </a:extLst>
          </p:cNvPr>
          <p:cNvSpPr/>
          <p:nvPr/>
        </p:nvSpPr>
        <p:spPr>
          <a:xfrm>
            <a:off x="5257799" y="6007848"/>
            <a:ext cx="4233334" cy="519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5EC97-09B5-AB0B-4553-2C31B32CFDE5}"/>
              </a:ext>
            </a:extLst>
          </p:cNvPr>
          <p:cNvSpPr/>
          <p:nvPr/>
        </p:nvSpPr>
        <p:spPr>
          <a:xfrm>
            <a:off x="3046728" y="3628713"/>
            <a:ext cx="7595872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765F58-A31D-6B37-893A-3742EFF456C0}"/>
              </a:ext>
            </a:extLst>
          </p:cNvPr>
          <p:cNvSpPr/>
          <p:nvPr/>
        </p:nvSpPr>
        <p:spPr>
          <a:xfrm>
            <a:off x="3046728" y="3137648"/>
            <a:ext cx="7595872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0BCC9-1D16-ED3D-8BAF-8911D173C98D}"/>
              </a:ext>
            </a:extLst>
          </p:cNvPr>
          <p:cNvSpPr/>
          <p:nvPr/>
        </p:nvSpPr>
        <p:spPr>
          <a:xfrm>
            <a:off x="2938728" y="501931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F41E3C-F02E-CA4E-8411-23C57BEEDC9B}"/>
              </a:ext>
            </a:extLst>
          </p:cNvPr>
          <p:cNvSpPr/>
          <p:nvPr/>
        </p:nvSpPr>
        <p:spPr>
          <a:xfrm>
            <a:off x="2938728" y="352071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FEC14-5589-B8EB-1903-ECAB9A776151}"/>
              </a:ext>
            </a:extLst>
          </p:cNvPr>
          <p:cNvSpPr/>
          <p:nvPr/>
        </p:nvSpPr>
        <p:spPr>
          <a:xfrm>
            <a:off x="2938728" y="302964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990AD-601A-662C-50D9-ADD9F64BE8E0}"/>
              </a:ext>
            </a:extLst>
          </p:cNvPr>
          <p:cNvSpPr/>
          <p:nvPr/>
        </p:nvSpPr>
        <p:spPr>
          <a:xfrm>
            <a:off x="5149799" y="589984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4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27AEB-04D4-6BDC-D3CE-3FE4A31E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42" t="27778" r="46319" b="31668"/>
          <a:stretch/>
        </p:blipFill>
        <p:spPr>
          <a:xfrm>
            <a:off x="175635" y="3628713"/>
            <a:ext cx="2455333" cy="2595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AD5A9C-3A71-3C5E-EFE1-93FF89DF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83" y="1533653"/>
            <a:ext cx="2333514" cy="13113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A812B0A-6488-CACA-C473-CEF012A5EC22}"/>
              </a:ext>
            </a:extLst>
          </p:cNvPr>
          <p:cNvSpPr/>
          <p:nvPr/>
        </p:nvSpPr>
        <p:spPr>
          <a:xfrm>
            <a:off x="175634" y="3038441"/>
            <a:ext cx="24553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ESP32.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ED02A5-3164-A708-5E53-A9BF40E199DC}"/>
              </a:ext>
            </a:extLst>
          </p:cNvPr>
          <p:cNvSpPr/>
          <p:nvPr/>
        </p:nvSpPr>
        <p:spPr>
          <a:xfrm>
            <a:off x="238184" y="943381"/>
            <a:ext cx="2333514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Raspberry Pi.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3C07F-4FAD-5C0A-6869-D29395E22BA3}"/>
              </a:ext>
            </a:extLst>
          </p:cNvPr>
          <p:cNvSpPr/>
          <p:nvPr/>
        </p:nvSpPr>
        <p:spPr>
          <a:xfrm>
            <a:off x="3232035" y="248105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Insert device UID. Then, select the device.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B81A0E-9740-2F9D-487D-BE01DBEEEA54}"/>
              </a:ext>
            </a:extLst>
          </p:cNvPr>
          <p:cNvSpPr/>
          <p:nvPr/>
        </p:nvSpPr>
        <p:spPr>
          <a:xfrm>
            <a:off x="3232035" y="4353314"/>
            <a:ext cx="7410565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Insert the parameter that need to be sent to data stream. The parameter need to be same for both device.</a:t>
            </a:r>
          </a:p>
        </p:txBody>
      </p:sp>
    </p:spTree>
    <p:extLst>
      <p:ext uri="{BB962C8B-B14F-4D97-AF65-F5344CB8AC3E}">
        <p14:creationId xmlns:p14="http://schemas.microsoft.com/office/powerpoint/2010/main" val="2913078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8BA8B-BB2E-B30D-E894-657E422FF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5D4E6-BED3-A675-7770-D83F3B631C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8D3887-2607-CAC4-8C31-DF4742987D91}"/>
              </a:ext>
            </a:extLst>
          </p:cNvPr>
          <p:cNvSpPr/>
          <p:nvPr/>
        </p:nvSpPr>
        <p:spPr>
          <a:xfrm>
            <a:off x="2657262" y="1537447"/>
            <a:ext cx="2727539" cy="3252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DD25B-4B85-C6BD-B64C-3283EBEA61C3}"/>
              </a:ext>
            </a:extLst>
          </p:cNvPr>
          <p:cNvSpPr/>
          <p:nvPr/>
        </p:nvSpPr>
        <p:spPr>
          <a:xfrm>
            <a:off x="2549262" y="142944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AEA9BB-F4C7-F3BF-DC0C-67D9038FCE03}"/>
              </a:ext>
            </a:extLst>
          </p:cNvPr>
          <p:cNvSpPr/>
          <p:nvPr/>
        </p:nvSpPr>
        <p:spPr>
          <a:xfrm>
            <a:off x="1805882" y="1936798"/>
            <a:ext cx="4430298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Back to Configuration List.</a:t>
            </a:r>
          </a:p>
        </p:txBody>
      </p:sp>
    </p:spTree>
    <p:extLst>
      <p:ext uri="{BB962C8B-B14F-4D97-AF65-F5344CB8AC3E}">
        <p14:creationId xmlns:p14="http://schemas.microsoft.com/office/powerpoint/2010/main" val="328136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1D88-44B5-59A0-703A-F0101A77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E8F316-3C0C-1A64-FCB2-1AF33182E42B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>
                <a:latin typeface="Amasis MT Pro Black" panose="02040A04050005020304" pitchFamily="18" charset="0"/>
              </a:rPr>
              <a:t>ESP32 SETUP</a:t>
            </a:r>
            <a:endParaRPr lang="en-MY" sz="7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98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C225-5A2C-2B85-E738-874621AB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2387-E6DF-7146-D7C5-ADD7E112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" y="0"/>
            <a:ext cx="1215927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2E9198-D53A-3A74-43CD-CA919A5EB09B}"/>
              </a:ext>
            </a:extLst>
          </p:cNvPr>
          <p:cNvSpPr/>
          <p:nvPr/>
        </p:nvSpPr>
        <p:spPr>
          <a:xfrm>
            <a:off x="2390717" y="54938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Connect Hibiscus Sense ESP32 to laptop.</a:t>
            </a:r>
          </a:p>
        </p:txBody>
      </p:sp>
    </p:spTree>
    <p:extLst>
      <p:ext uri="{BB962C8B-B14F-4D97-AF65-F5344CB8AC3E}">
        <p14:creationId xmlns:p14="http://schemas.microsoft.com/office/powerpoint/2010/main" val="31193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CF1-F2FE-FF10-9EFC-87BABC09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52BF9-CB96-64FD-DA5C-B2EDAF36C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8BCCDA-167F-22A9-3E85-89D4F7D02F10}"/>
              </a:ext>
            </a:extLst>
          </p:cNvPr>
          <p:cNvSpPr/>
          <p:nvPr/>
        </p:nvSpPr>
        <p:spPr>
          <a:xfrm>
            <a:off x="10108351" y="3428999"/>
            <a:ext cx="458049" cy="499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F250E-7B4C-0F3F-E294-74D89ED33000}"/>
              </a:ext>
            </a:extLst>
          </p:cNvPr>
          <p:cNvSpPr/>
          <p:nvPr/>
        </p:nvSpPr>
        <p:spPr>
          <a:xfrm>
            <a:off x="10000351" y="332099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DC1C2-1031-A62A-207C-372E7B58AC21}"/>
              </a:ext>
            </a:extLst>
          </p:cNvPr>
          <p:cNvSpPr/>
          <p:nvPr/>
        </p:nvSpPr>
        <p:spPr>
          <a:xfrm>
            <a:off x="1433768" y="2958765"/>
            <a:ext cx="8512583" cy="14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GITHUB (</a:t>
            </a:r>
            <a:r>
              <a:rPr lang="en-MY" dirty="0">
                <a:solidFill>
                  <a:schemeClr val="tx1"/>
                </a:solidFill>
                <a:hlinkClick r:id="rId3"/>
              </a:rPr>
              <a:t>https://github.com/FiqxQdin/Favoriot/blob/main/EDGE%20GATEWAY/HIBISCUS%20SENSE%20ESP32/BME280_HTTPS/BME280_HTTPS.ino</a:t>
            </a:r>
            <a:r>
              <a:rPr lang="en-MY" dirty="0">
                <a:solidFill>
                  <a:schemeClr val="tx1"/>
                </a:solidFill>
              </a:rPr>
              <a:t>).</a:t>
            </a:r>
            <a:br>
              <a:rPr lang="en-MY" dirty="0">
                <a:solidFill>
                  <a:schemeClr val="tx1"/>
                </a:solidFill>
              </a:rPr>
            </a:br>
            <a:r>
              <a:rPr lang="en-MY" dirty="0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2054736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5168-E035-14DF-BC22-55143A0A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0AD19-087F-EE4B-57E6-208C4075F9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81D4A5-2BB5-D631-F530-B305869A4455}"/>
              </a:ext>
            </a:extLst>
          </p:cNvPr>
          <p:cNvSpPr/>
          <p:nvPr/>
        </p:nvSpPr>
        <p:spPr>
          <a:xfrm>
            <a:off x="2390717" y="54938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Then, open new sketch in Arduino ide. And paste the code.</a:t>
            </a:r>
          </a:p>
        </p:txBody>
      </p:sp>
    </p:spTree>
    <p:extLst>
      <p:ext uri="{BB962C8B-B14F-4D97-AF65-F5344CB8AC3E}">
        <p14:creationId xmlns:p14="http://schemas.microsoft.com/office/powerpoint/2010/main" val="73897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B2F68-FB0B-9755-A417-461ECB24E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D81DD-89EA-0D40-5DAA-95C5DCB94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22BBC-45EC-5439-3D89-2038572250C1}"/>
              </a:ext>
            </a:extLst>
          </p:cNvPr>
          <p:cNvSpPr/>
          <p:nvPr/>
        </p:nvSpPr>
        <p:spPr>
          <a:xfrm>
            <a:off x="9389533" y="1046382"/>
            <a:ext cx="2743199" cy="655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899C81-671C-BC10-84B0-75304EE4D2A0}"/>
              </a:ext>
            </a:extLst>
          </p:cNvPr>
          <p:cNvSpPr/>
          <p:nvPr/>
        </p:nvSpPr>
        <p:spPr>
          <a:xfrm>
            <a:off x="9281533" y="9383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A097E4-6AA1-553D-749D-33BC138F7326}"/>
              </a:ext>
            </a:extLst>
          </p:cNvPr>
          <p:cNvSpPr/>
          <p:nvPr/>
        </p:nvSpPr>
        <p:spPr>
          <a:xfrm>
            <a:off x="4577606" y="1096595"/>
            <a:ext cx="46387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Create new tab for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certificate.</a:t>
            </a:r>
          </a:p>
        </p:txBody>
      </p:sp>
    </p:spTree>
    <p:extLst>
      <p:ext uri="{BB962C8B-B14F-4D97-AF65-F5344CB8AC3E}">
        <p14:creationId xmlns:p14="http://schemas.microsoft.com/office/powerpoint/2010/main" val="249542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EC293-D6C4-1F0F-88EC-29B960A8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4A374-7AED-A906-CEF0-6D7163F2D9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F7E6B2-DD99-BC22-8D28-550DE39C55AF}"/>
              </a:ext>
            </a:extLst>
          </p:cNvPr>
          <p:cNvSpPr/>
          <p:nvPr/>
        </p:nvSpPr>
        <p:spPr>
          <a:xfrm>
            <a:off x="803486" y="4322982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1B125-E0C4-6CB6-0538-B74694E73A09}"/>
              </a:ext>
            </a:extLst>
          </p:cNvPr>
          <p:cNvSpPr/>
          <p:nvPr/>
        </p:nvSpPr>
        <p:spPr>
          <a:xfrm>
            <a:off x="695486" y="42149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E17AF-A488-ACAE-98F1-683933AA7D51}"/>
              </a:ext>
            </a:extLst>
          </p:cNvPr>
          <p:cNvSpPr/>
          <p:nvPr/>
        </p:nvSpPr>
        <p:spPr>
          <a:xfrm>
            <a:off x="2257359" y="4218842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devices.</a:t>
            </a:r>
          </a:p>
        </p:txBody>
      </p:sp>
    </p:spTree>
    <p:extLst>
      <p:ext uri="{BB962C8B-B14F-4D97-AF65-F5344CB8AC3E}">
        <p14:creationId xmlns:p14="http://schemas.microsoft.com/office/powerpoint/2010/main" val="315111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E45E4-E080-5F03-3075-E52F921A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F0504-215B-6BBB-E73C-3D07581F94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B4E74B-1D04-5AC2-0712-01B1ED55A03C}"/>
              </a:ext>
            </a:extLst>
          </p:cNvPr>
          <p:cNvSpPr/>
          <p:nvPr/>
        </p:nvSpPr>
        <p:spPr>
          <a:xfrm>
            <a:off x="3986953" y="3272578"/>
            <a:ext cx="1787315" cy="427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779BA-0A3B-0D7C-3AA7-D9BAB154C09A}"/>
              </a:ext>
            </a:extLst>
          </p:cNvPr>
          <p:cNvSpPr/>
          <p:nvPr/>
        </p:nvSpPr>
        <p:spPr>
          <a:xfrm>
            <a:off x="7314352" y="3764182"/>
            <a:ext cx="957581" cy="452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0A72D-4FEE-AD19-700A-A0869A6BEC1A}"/>
              </a:ext>
            </a:extLst>
          </p:cNvPr>
          <p:cNvSpPr/>
          <p:nvPr/>
        </p:nvSpPr>
        <p:spPr>
          <a:xfrm>
            <a:off x="7206352" y="36561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A533C-5EB3-AEDB-6201-CC4A8323DE86}"/>
              </a:ext>
            </a:extLst>
          </p:cNvPr>
          <p:cNvSpPr/>
          <p:nvPr/>
        </p:nvSpPr>
        <p:spPr>
          <a:xfrm>
            <a:off x="3878953" y="316457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A2F72-66C7-422C-04AC-AC2302ED4810}"/>
              </a:ext>
            </a:extLst>
          </p:cNvPr>
          <p:cNvSpPr/>
          <p:nvPr/>
        </p:nvSpPr>
        <p:spPr>
          <a:xfrm>
            <a:off x="5883350" y="2983653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Name the file. Then, click OK.</a:t>
            </a:r>
          </a:p>
        </p:txBody>
      </p:sp>
    </p:spTree>
    <p:extLst>
      <p:ext uri="{BB962C8B-B14F-4D97-AF65-F5344CB8AC3E}">
        <p14:creationId xmlns:p14="http://schemas.microsoft.com/office/powerpoint/2010/main" val="2991948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92871-00BC-C82B-9BB2-CD4135261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10D5E-1C31-27A0-7B20-25E5A9623F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458930-8EAD-F936-D2B9-1E16A2E7E45F}"/>
              </a:ext>
            </a:extLst>
          </p:cNvPr>
          <p:cNvSpPr/>
          <p:nvPr/>
        </p:nvSpPr>
        <p:spPr>
          <a:xfrm>
            <a:off x="10099886" y="3445933"/>
            <a:ext cx="458048" cy="491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605B9-C3A6-8171-88FB-C10592B650E6}"/>
              </a:ext>
            </a:extLst>
          </p:cNvPr>
          <p:cNvSpPr/>
          <p:nvPr/>
        </p:nvSpPr>
        <p:spPr>
          <a:xfrm>
            <a:off x="9991886" y="33379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0D8ED-2E0C-74DA-C1EF-DE9550575B08}"/>
              </a:ext>
            </a:extLst>
          </p:cNvPr>
          <p:cNvSpPr/>
          <p:nvPr/>
        </p:nvSpPr>
        <p:spPr>
          <a:xfrm>
            <a:off x="1433768" y="2958765"/>
            <a:ext cx="8512583" cy="14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GITHUB (</a:t>
            </a:r>
            <a:r>
              <a:rPr lang="en-MY" dirty="0">
                <a:solidFill>
                  <a:schemeClr val="tx1"/>
                </a:solidFill>
                <a:hlinkClick r:id="rId3"/>
              </a:rPr>
              <a:t>https://github.com/FiqxQdin/Favoriot/blob/main/EDGE%20GATEWAY/HIBISCUS%20SENSE%20ESP32/BME280_HTTPS/FavoriotCA.h</a:t>
            </a:r>
            <a:r>
              <a:rPr lang="en-MY" dirty="0">
                <a:solidFill>
                  <a:schemeClr val="tx1"/>
                </a:solidFill>
              </a:rPr>
              <a:t>).</a:t>
            </a:r>
            <a:br>
              <a:rPr lang="en-MY" dirty="0">
                <a:solidFill>
                  <a:schemeClr val="tx1"/>
                </a:solidFill>
              </a:rPr>
            </a:br>
            <a:r>
              <a:rPr lang="en-MY" dirty="0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2693420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F3D91-5B1D-EFCB-54CD-D1579CD70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DE47F-27FB-E126-4714-BD3F4C1AE4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D338A6-3D6E-2A07-3528-64F4C2F1CC9A}"/>
              </a:ext>
            </a:extLst>
          </p:cNvPr>
          <p:cNvSpPr/>
          <p:nvPr/>
        </p:nvSpPr>
        <p:spPr>
          <a:xfrm>
            <a:off x="354751" y="995583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C24A5-5E46-AAB9-87CF-0521C21D1F18}"/>
              </a:ext>
            </a:extLst>
          </p:cNvPr>
          <p:cNvSpPr/>
          <p:nvPr/>
        </p:nvSpPr>
        <p:spPr>
          <a:xfrm>
            <a:off x="246751" y="8875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548A4-2FA3-7F01-D751-159B1B87F59A}"/>
              </a:ext>
            </a:extLst>
          </p:cNvPr>
          <p:cNvSpPr/>
          <p:nvPr/>
        </p:nvSpPr>
        <p:spPr>
          <a:xfrm>
            <a:off x="1835198" y="826088"/>
            <a:ext cx="257678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the sketch.</a:t>
            </a:r>
          </a:p>
        </p:txBody>
      </p:sp>
    </p:spTree>
    <p:extLst>
      <p:ext uri="{BB962C8B-B14F-4D97-AF65-F5344CB8AC3E}">
        <p14:creationId xmlns:p14="http://schemas.microsoft.com/office/powerpoint/2010/main" val="3218328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BAA3-B04C-4C45-AB8E-D5D54DC3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38CD5-096E-D880-8B8B-B92A3A7194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66A31-A70A-88DE-EB3E-0AAA6D4FBE12}"/>
              </a:ext>
            </a:extLst>
          </p:cNvPr>
          <p:cNvSpPr/>
          <p:nvPr/>
        </p:nvSpPr>
        <p:spPr>
          <a:xfrm>
            <a:off x="2437549" y="3230244"/>
            <a:ext cx="1855049" cy="8676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EACD64-F616-5671-0E9B-26E19F1505CE}"/>
              </a:ext>
            </a:extLst>
          </p:cNvPr>
          <p:cNvSpPr/>
          <p:nvPr/>
        </p:nvSpPr>
        <p:spPr>
          <a:xfrm>
            <a:off x="2329549" y="312224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411C0-51EE-F153-C724-A920C22DED20}"/>
              </a:ext>
            </a:extLst>
          </p:cNvPr>
          <p:cNvSpPr/>
          <p:nvPr/>
        </p:nvSpPr>
        <p:spPr>
          <a:xfrm>
            <a:off x="4389709" y="3304055"/>
            <a:ext cx="566095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your Wi-Fi SSID, and Wi-Fi Password.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Then, insert your Gateway access token and URL.</a:t>
            </a:r>
          </a:p>
        </p:txBody>
      </p:sp>
    </p:spTree>
    <p:extLst>
      <p:ext uri="{BB962C8B-B14F-4D97-AF65-F5344CB8AC3E}">
        <p14:creationId xmlns:p14="http://schemas.microsoft.com/office/powerpoint/2010/main" val="2168901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D4DEB-FA28-836F-9E96-34F54F28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DEBB1-F27A-B7F7-F9CE-A5E7104382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36F07F-F555-3F2B-9458-5A634283AACD}"/>
              </a:ext>
            </a:extLst>
          </p:cNvPr>
          <p:cNvSpPr/>
          <p:nvPr/>
        </p:nvSpPr>
        <p:spPr>
          <a:xfrm>
            <a:off x="11082867" y="4013200"/>
            <a:ext cx="507998" cy="334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24A98E-8251-B217-C428-47FAE8109827}"/>
              </a:ext>
            </a:extLst>
          </p:cNvPr>
          <p:cNvSpPr/>
          <p:nvPr/>
        </p:nvSpPr>
        <p:spPr>
          <a:xfrm>
            <a:off x="10974867" y="39052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6AFC2-DCF5-AFB3-12AF-D7953F4DBD1B}"/>
              </a:ext>
            </a:extLst>
          </p:cNvPr>
          <p:cNvSpPr/>
          <p:nvPr/>
        </p:nvSpPr>
        <p:spPr>
          <a:xfrm>
            <a:off x="7885582" y="3269403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View your gateway.</a:t>
            </a:r>
          </a:p>
        </p:txBody>
      </p:sp>
    </p:spTree>
    <p:extLst>
      <p:ext uri="{BB962C8B-B14F-4D97-AF65-F5344CB8AC3E}">
        <p14:creationId xmlns:p14="http://schemas.microsoft.com/office/powerpoint/2010/main" val="2884836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4D092-9373-3088-F913-E81D329B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0130A-44A6-8DB4-2CEF-A8F1F5D921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1596E2-0DB6-16CF-C33B-C35DA3D7214C}"/>
              </a:ext>
            </a:extLst>
          </p:cNvPr>
          <p:cNvSpPr/>
          <p:nvPr/>
        </p:nvSpPr>
        <p:spPr>
          <a:xfrm>
            <a:off x="3525942" y="5271249"/>
            <a:ext cx="5140115" cy="714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CF867-3962-B693-AB08-AF7EC5A47D5B}"/>
              </a:ext>
            </a:extLst>
          </p:cNvPr>
          <p:cNvSpPr/>
          <p:nvPr/>
        </p:nvSpPr>
        <p:spPr>
          <a:xfrm>
            <a:off x="3417942" y="5163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35777-FAB6-FFB9-16D8-AF1746A385C6}"/>
              </a:ext>
            </a:extLst>
          </p:cNvPr>
          <p:cNvSpPr/>
          <p:nvPr/>
        </p:nvSpPr>
        <p:spPr>
          <a:xfrm>
            <a:off x="4243359" y="4608259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This access token is your APIKEY.</a:t>
            </a:r>
          </a:p>
        </p:txBody>
      </p:sp>
    </p:spTree>
    <p:extLst>
      <p:ext uri="{BB962C8B-B14F-4D97-AF65-F5344CB8AC3E}">
        <p14:creationId xmlns:p14="http://schemas.microsoft.com/office/powerpoint/2010/main" val="2551729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07EC-A45E-30DE-E28A-0F07BBA6E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FAAAE-19D1-B278-EDD9-6C5825094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D168FF-6D54-341C-7AFE-5A8686BC0BF5}"/>
              </a:ext>
            </a:extLst>
          </p:cNvPr>
          <p:cNvSpPr/>
          <p:nvPr/>
        </p:nvSpPr>
        <p:spPr>
          <a:xfrm>
            <a:off x="3546685" y="3429000"/>
            <a:ext cx="5089315" cy="711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B919F-B9DD-D70A-48E2-82451F63F12F}"/>
              </a:ext>
            </a:extLst>
          </p:cNvPr>
          <p:cNvSpPr/>
          <p:nvPr/>
        </p:nvSpPr>
        <p:spPr>
          <a:xfrm>
            <a:off x="3438685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A9FF98-6DA5-04EF-261C-5484BE0C14F2}"/>
              </a:ext>
            </a:extLst>
          </p:cNvPr>
          <p:cNvSpPr/>
          <p:nvPr/>
        </p:nvSpPr>
        <p:spPr>
          <a:xfrm>
            <a:off x="4243359" y="2777913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Scroll down to copy API URL.</a:t>
            </a:r>
          </a:p>
        </p:txBody>
      </p:sp>
    </p:spTree>
    <p:extLst>
      <p:ext uri="{BB962C8B-B14F-4D97-AF65-F5344CB8AC3E}">
        <p14:creationId xmlns:p14="http://schemas.microsoft.com/office/powerpoint/2010/main" val="26115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5DD34-6CF3-6108-EB36-B795A374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0AE9D0-9891-0C77-2D25-ABAE497C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28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AEAE-6E81-5316-0A3D-05375511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6683867-0251-0143-C4D9-6961B0DE8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1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81ACA-8F52-A3AD-E143-24BFE8AB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ED5534-DEE3-0B69-7EE0-FB746BB8A22F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>
                <a:latin typeface="Amasis MT Pro Black" panose="02040A04050005020304" pitchFamily="18" charset="0"/>
              </a:rPr>
              <a:t>RASPBERRY PI SETUP</a:t>
            </a:r>
            <a:endParaRPr lang="en-MY" sz="7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7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9D721-19A5-3CA0-215D-1A9D5115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44FB4-890F-1644-50F2-1F374DBDFD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9324BC-591B-CB4A-A68A-C4C6CC2096D6}"/>
              </a:ext>
            </a:extLst>
          </p:cNvPr>
          <p:cNvSpPr/>
          <p:nvPr/>
        </p:nvSpPr>
        <p:spPr>
          <a:xfrm>
            <a:off x="2581486" y="1528981"/>
            <a:ext cx="1194648" cy="1205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CB3FB-623E-06A1-82FF-EDE4ED467271}"/>
              </a:ext>
            </a:extLst>
          </p:cNvPr>
          <p:cNvSpPr/>
          <p:nvPr/>
        </p:nvSpPr>
        <p:spPr>
          <a:xfrm>
            <a:off x="2473486" y="142098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73C80-F665-5B9F-A2C5-FA5CEFE6C0FE}"/>
              </a:ext>
            </a:extLst>
          </p:cNvPr>
          <p:cNvSpPr/>
          <p:nvPr/>
        </p:nvSpPr>
        <p:spPr>
          <a:xfrm>
            <a:off x="1958090" y="2800397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Create new device.</a:t>
            </a:r>
          </a:p>
        </p:txBody>
      </p:sp>
    </p:spTree>
    <p:extLst>
      <p:ext uri="{BB962C8B-B14F-4D97-AF65-F5344CB8AC3E}">
        <p14:creationId xmlns:p14="http://schemas.microsoft.com/office/powerpoint/2010/main" val="773746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563B-43FE-E679-4C4C-9B88C2A1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aspberry Pi 3 Pinout">
            <a:extLst>
              <a:ext uri="{FF2B5EF4-FFF2-40B4-BE49-F238E27FC236}">
                <a16:creationId xmlns:a16="http://schemas.microsoft.com/office/drawing/2014/main" id="{A036A2BC-13CD-0A49-1296-4F1DB73F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50" y="862965"/>
            <a:ext cx="4864775" cy="513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51A8D4-BC8C-325E-A2DD-D8E5C192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473" y="1363981"/>
            <a:ext cx="6245734" cy="41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6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1CFF-3340-BCD0-027E-3BA9EA47E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23990-7930-B0B1-0A6B-E72482CC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73133" y="1363981"/>
            <a:ext cx="6245734" cy="413003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7829BC6-39DE-D716-E62E-8C2D280E65FC}"/>
              </a:ext>
            </a:extLst>
          </p:cNvPr>
          <p:cNvGrpSpPr/>
          <p:nvPr/>
        </p:nvGrpSpPr>
        <p:grpSpPr>
          <a:xfrm>
            <a:off x="7662333" y="594360"/>
            <a:ext cx="3161877" cy="3901440"/>
            <a:chOff x="7662333" y="594360"/>
            <a:chExt cx="3161877" cy="3901440"/>
          </a:xfrm>
        </p:grpSpPr>
        <p:pic>
          <p:nvPicPr>
            <p:cNvPr id="4" name="Picture 3" descr="A close-up of a blue circuit board&#10;&#10;Description automatically generated">
              <a:extLst>
                <a:ext uri="{FF2B5EF4-FFF2-40B4-BE49-F238E27FC236}">
                  <a16:creationId xmlns:a16="http://schemas.microsoft.com/office/drawing/2014/main" id="{3E8AF9FB-0EBA-51D9-823F-5DA20C977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43" t="10500" r="41126" b="7500"/>
            <a:stretch/>
          </p:blipFill>
          <p:spPr>
            <a:xfrm flipH="1">
              <a:off x="9596670" y="594360"/>
              <a:ext cx="1227540" cy="353187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0280DDE-AF43-03F7-15E3-462D7009F60E}"/>
                </a:ext>
              </a:extLst>
            </p:cNvPr>
            <p:cNvCxnSpPr/>
            <p:nvPr/>
          </p:nvCxnSpPr>
          <p:spPr>
            <a:xfrm>
              <a:off x="10496550" y="3905250"/>
              <a:ext cx="0" cy="5778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685D89-8091-F376-0EFA-BF71E0EDEA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0800" y="4483100"/>
              <a:ext cx="1574800" cy="12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F04A93-A57D-BAE6-4D5A-B909534C015C}"/>
                </a:ext>
              </a:extLst>
            </p:cNvPr>
            <p:cNvCxnSpPr/>
            <p:nvPr/>
          </p:nvCxnSpPr>
          <p:spPr>
            <a:xfrm>
              <a:off x="7662333" y="1124373"/>
              <a:ext cx="13123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D9A3AA-1D16-EEB8-089E-E74295F187C6}"/>
                </a:ext>
              </a:extLst>
            </p:cNvPr>
            <p:cNvCxnSpPr/>
            <p:nvPr/>
          </p:nvCxnSpPr>
          <p:spPr>
            <a:xfrm>
              <a:off x="8956040" y="1126067"/>
              <a:ext cx="0" cy="33697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88F1E2-E132-A091-2668-B35023D38900}"/>
              </a:ext>
            </a:extLst>
          </p:cNvPr>
          <p:cNvGrpSpPr/>
          <p:nvPr/>
        </p:nvGrpSpPr>
        <p:grpSpPr>
          <a:xfrm>
            <a:off x="7662333" y="1278467"/>
            <a:ext cx="2462107" cy="3105573"/>
            <a:chOff x="7662333" y="1278467"/>
            <a:chExt cx="2462107" cy="310557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31898D-578E-0ECD-CD34-604F07E17AC8}"/>
                </a:ext>
              </a:extLst>
            </p:cNvPr>
            <p:cNvCxnSpPr>
              <a:cxnSpLocks/>
            </p:cNvCxnSpPr>
            <p:nvPr/>
          </p:nvCxnSpPr>
          <p:spPr>
            <a:xfrm>
              <a:off x="7662333" y="1278467"/>
              <a:ext cx="92763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ADFC79-23C9-AE25-D84E-C2B35F1A59D9}"/>
                </a:ext>
              </a:extLst>
            </p:cNvPr>
            <p:cNvCxnSpPr>
              <a:cxnSpLocks/>
            </p:cNvCxnSpPr>
            <p:nvPr/>
          </p:nvCxnSpPr>
          <p:spPr>
            <a:xfrm>
              <a:off x="8568267" y="1278467"/>
              <a:ext cx="0" cy="3105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11786F1-3F60-69EE-788A-DD06E64AA7E1}"/>
                </a:ext>
              </a:extLst>
            </p:cNvPr>
            <p:cNvCxnSpPr>
              <a:cxnSpLocks/>
            </p:cNvCxnSpPr>
            <p:nvPr/>
          </p:nvCxnSpPr>
          <p:spPr>
            <a:xfrm>
              <a:off x="8568267" y="4368800"/>
              <a:ext cx="1554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474CBB-AB16-C841-7390-88EDCD5F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2747" y="3905250"/>
              <a:ext cx="1693" cy="478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631F47-BD77-D6E7-3D33-5CAB6EC493AF}"/>
              </a:ext>
            </a:extLst>
          </p:cNvPr>
          <p:cNvGrpSpPr/>
          <p:nvPr/>
        </p:nvGrpSpPr>
        <p:grpSpPr>
          <a:xfrm>
            <a:off x="7662333" y="1750483"/>
            <a:ext cx="2641600" cy="3016250"/>
            <a:chOff x="7662333" y="1750483"/>
            <a:chExt cx="2641600" cy="301625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A49D1BA-BDAE-0271-BBDE-5516EF24079C}"/>
                </a:ext>
              </a:extLst>
            </p:cNvPr>
            <p:cNvCxnSpPr/>
            <p:nvPr/>
          </p:nvCxnSpPr>
          <p:spPr>
            <a:xfrm>
              <a:off x="7662333" y="1769533"/>
              <a:ext cx="643467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406705-9222-A3C7-AF81-3E53612F57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3099" y="1750483"/>
              <a:ext cx="0" cy="29972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6A0F02-A15D-44F3-C655-A49BA0B01BB4}"/>
                </a:ext>
              </a:extLst>
            </p:cNvPr>
            <p:cNvCxnSpPr>
              <a:cxnSpLocks/>
            </p:cNvCxnSpPr>
            <p:nvPr/>
          </p:nvCxnSpPr>
          <p:spPr>
            <a:xfrm>
              <a:off x="8274050" y="4747683"/>
              <a:ext cx="202988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73FA00-108C-4D42-148B-3D94FA26D8C1}"/>
                </a:ext>
              </a:extLst>
            </p:cNvPr>
            <p:cNvCxnSpPr/>
            <p:nvPr/>
          </p:nvCxnSpPr>
          <p:spPr>
            <a:xfrm flipV="1">
              <a:off x="10299699" y="3905250"/>
              <a:ext cx="0" cy="86148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7F6DA38-2A01-63C3-1BFC-DB531AAFBBD4}"/>
              </a:ext>
            </a:extLst>
          </p:cNvPr>
          <p:cNvSpPr txBox="1"/>
          <p:nvPr/>
        </p:nvSpPr>
        <p:spPr>
          <a:xfrm>
            <a:off x="7993691" y="829010"/>
            <a:ext cx="134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latin typeface="Amasis MT Pro Black" panose="02040A04050005020304" pitchFamily="18" charset="0"/>
              </a:rPr>
              <a:t>3.3V PWR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D0E2DE-67A1-2DDC-85AD-3E0AC11AF3E4}"/>
              </a:ext>
            </a:extLst>
          </p:cNvPr>
          <p:cNvSpPr txBox="1"/>
          <p:nvPr/>
        </p:nvSpPr>
        <p:spPr>
          <a:xfrm>
            <a:off x="9515328" y="4068631"/>
            <a:ext cx="134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latin typeface="Amasis MT Pro Black" panose="02040A04050005020304" pitchFamily="18" charset="0"/>
              </a:rPr>
              <a:t>GND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A65089-9663-2314-25FF-F38305B435C1}"/>
              </a:ext>
            </a:extLst>
          </p:cNvPr>
          <p:cNvSpPr txBox="1"/>
          <p:nvPr/>
        </p:nvSpPr>
        <p:spPr>
          <a:xfrm>
            <a:off x="8203059" y="4740466"/>
            <a:ext cx="134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latin typeface="Amasis MT Pro Black" panose="02040A04050005020304" pitchFamily="18" charset="0"/>
              </a:rPr>
              <a:t>GPIO 2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08E0A1-EEF2-222F-1393-1BA23AED23A5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1961698" y="1316967"/>
            <a:ext cx="237929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7C1040E-5B5B-8E67-6015-B84001A30856}"/>
              </a:ext>
            </a:extLst>
          </p:cNvPr>
          <p:cNvSpPr/>
          <p:nvPr/>
        </p:nvSpPr>
        <p:spPr>
          <a:xfrm>
            <a:off x="922170" y="1057703"/>
            <a:ext cx="1039528" cy="518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masis MT Pro Black" panose="02040A04050005020304" pitchFamily="18" charset="0"/>
              </a:rPr>
              <a:t>PLUG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2F364A-90ED-1FE1-EB1C-C5252BA3F6C2}"/>
              </a:ext>
            </a:extLst>
          </p:cNvPr>
          <p:cNvSpPr/>
          <p:nvPr/>
        </p:nvSpPr>
        <p:spPr>
          <a:xfrm>
            <a:off x="2390717" y="10361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Connect light sensor to Raspberry Pi 4 Model B.</a:t>
            </a:r>
          </a:p>
        </p:txBody>
      </p:sp>
    </p:spTree>
    <p:extLst>
      <p:ext uri="{BB962C8B-B14F-4D97-AF65-F5344CB8AC3E}">
        <p14:creationId xmlns:p14="http://schemas.microsoft.com/office/powerpoint/2010/main" val="3874879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E68A-8586-26D6-8B63-5973438C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E5275-34BA-B829-44EB-40A34D32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" y="0"/>
            <a:ext cx="1215927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EBC0F8-D26C-C65C-B51A-8CAF14BFB934}"/>
              </a:ext>
            </a:extLst>
          </p:cNvPr>
          <p:cNvSpPr/>
          <p:nvPr/>
        </p:nvSpPr>
        <p:spPr>
          <a:xfrm>
            <a:off x="2390717" y="36650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Then, connect Raspberry Pi to the plug.</a:t>
            </a:r>
          </a:p>
        </p:txBody>
      </p:sp>
    </p:spTree>
    <p:extLst>
      <p:ext uri="{BB962C8B-B14F-4D97-AF65-F5344CB8AC3E}">
        <p14:creationId xmlns:p14="http://schemas.microsoft.com/office/powerpoint/2010/main" val="2678590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9CFA-9548-8C6F-7156-1FF3BCC3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A90BE-034C-65ED-5DD3-9DDDB34CFD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69D559-0C80-F15A-5854-860283118BC7}"/>
              </a:ext>
            </a:extLst>
          </p:cNvPr>
          <p:cNvSpPr/>
          <p:nvPr/>
        </p:nvSpPr>
        <p:spPr>
          <a:xfrm>
            <a:off x="1751752" y="1977716"/>
            <a:ext cx="1152316" cy="2828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46BFD1-D8BE-8E12-E603-E79839CD82D9}"/>
              </a:ext>
            </a:extLst>
          </p:cNvPr>
          <p:cNvSpPr/>
          <p:nvPr/>
        </p:nvSpPr>
        <p:spPr>
          <a:xfrm>
            <a:off x="1643752" y="18697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504A7C-E006-E7D9-0BD0-4F789635930C}"/>
              </a:ext>
            </a:extLst>
          </p:cNvPr>
          <p:cNvSpPr/>
          <p:nvPr/>
        </p:nvSpPr>
        <p:spPr>
          <a:xfrm>
            <a:off x="3048472" y="1900599"/>
            <a:ext cx="5480537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Raspberry Pi. Then, right-click on the mouse to create new file.</a:t>
            </a:r>
          </a:p>
        </p:txBody>
      </p:sp>
    </p:spTree>
    <p:extLst>
      <p:ext uri="{BB962C8B-B14F-4D97-AF65-F5344CB8AC3E}">
        <p14:creationId xmlns:p14="http://schemas.microsoft.com/office/powerpoint/2010/main" val="3272289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033E4-3879-9E00-24CF-797D0E43C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F8AB0-8D28-5E4D-897A-3DFB6D5A58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A9DDC3-40F2-6C43-6E9F-4E4F7F35B54B}"/>
              </a:ext>
            </a:extLst>
          </p:cNvPr>
          <p:cNvSpPr/>
          <p:nvPr/>
        </p:nvSpPr>
        <p:spPr>
          <a:xfrm>
            <a:off x="4757421" y="3527116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09CF8-F7BB-6804-B4C1-CE3E5F432FDD}"/>
              </a:ext>
            </a:extLst>
          </p:cNvPr>
          <p:cNvSpPr/>
          <p:nvPr/>
        </p:nvSpPr>
        <p:spPr>
          <a:xfrm>
            <a:off x="4649421" y="34191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CC10A-D1D2-03F3-C79C-F726091AD579}"/>
              </a:ext>
            </a:extLst>
          </p:cNvPr>
          <p:cNvSpPr/>
          <p:nvPr/>
        </p:nvSpPr>
        <p:spPr>
          <a:xfrm>
            <a:off x="4243358" y="2423907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Name the python file.</a:t>
            </a:r>
          </a:p>
        </p:txBody>
      </p:sp>
    </p:spTree>
    <p:extLst>
      <p:ext uri="{BB962C8B-B14F-4D97-AF65-F5344CB8AC3E}">
        <p14:creationId xmlns:p14="http://schemas.microsoft.com/office/powerpoint/2010/main" val="1728239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9AAD-818E-7F99-9658-7752C90D5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2DD3F-F845-FF2B-FBD1-5C64C9C6A2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75AC7C-C82D-F26B-267C-3B42499B9103}"/>
              </a:ext>
            </a:extLst>
          </p:cNvPr>
          <p:cNvSpPr/>
          <p:nvPr/>
        </p:nvSpPr>
        <p:spPr>
          <a:xfrm>
            <a:off x="10108352" y="3501716"/>
            <a:ext cx="449582" cy="401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B8000-19D3-63AB-57D2-3D265602065A}"/>
              </a:ext>
            </a:extLst>
          </p:cNvPr>
          <p:cNvSpPr/>
          <p:nvPr/>
        </p:nvSpPr>
        <p:spPr>
          <a:xfrm>
            <a:off x="10000352" y="33937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CD3894-F0DD-28C2-4AF5-DCBB2260DAD6}"/>
              </a:ext>
            </a:extLst>
          </p:cNvPr>
          <p:cNvSpPr/>
          <p:nvPr/>
        </p:nvSpPr>
        <p:spPr>
          <a:xfrm>
            <a:off x="1433768" y="2958765"/>
            <a:ext cx="8512583" cy="14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GITHUB (</a:t>
            </a:r>
            <a:r>
              <a:rPr lang="en-MY" dirty="0">
                <a:solidFill>
                  <a:schemeClr val="tx1"/>
                </a:solidFill>
                <a:hlinkClick r:id="rId3"/>
              </a:rPr>
              <a:t>https://github.com/FiqxQdin/Favoriot/blob/main/EDGE%20GATEWAY/RASPBERRY%20PI%204%20MODEL%20B/light_sensor.py</a:t>
            </a:r>
            <a:r>
              <a:rPr lang="en-MY" dirty="0">
                <a:solidFill>
                  <a:schemeClr val="tx1"/>
                </a:solidFill>
              </a:rPr>
              <a:t>).</a:t>
            </a:r>
            <a:br>
              <a:rPr lang="en-MY" dirty="0">
                <a:solidFill>
                  <a:schemeClr val="tx1"/>
                </a:solidFill>
              </a:rPr>
            </a:br>
            <a:r>
              <a:rPr lang="en-MY" dirty="0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772557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B66F8-53F9-BA18-8EFE-A3B59414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85A1-3D0F-FAED-B739-D8397DA293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788AF1-CD55-81CE-F50C-356845894FD3}"/>
              </a:ext>
            </a:extLst>
          </p:cNvPr>
          <p:cNvSpPr/>
          <p:nvPr/>
        </p:nvSpPr>
        <p:spPr>
          <a:xfrm>
            <a:off x="8313419" y="1749117"/>
            <a:ext cx="271781" cy="316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DFBAB-699F-B0BB-CE78-9187E13F4A73}"/>
              </a:ext>
            </a:extLst>
          </p:cNvPr>
          <p:cNvSpPr/>
          <p:nvPr/>
        </p:nvSpPr>
        <p:spPr>
          <a:xfrm>
            <a:off x="8205419" y="164111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B434CF-C39B-20BA-D76B-120290B3B7D4}"/>
              </a:ext>
            </a:extLst>
          </p:cNvPr>
          <p:cNvSpPr/>
          <p:nvPr/>
        </p:nvSpPr>
        <p:spPr>
          <a:xfrm>
            <a:off x="3234690" y="1239847"/>
            <a:ext cx="49167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Paste the code. Then, maximize the window.</a:t>
            </a:r>
          </a:p>
        </p:txBody>
      </p:sp>
    </p:spTree>
    <p:extLst>
      <p:ext uri="{BB962C8B-B14F-4D97-AF65-F5344CB8AC3E}">
        <p14:creationId xmlns:p14="http://schemas.microsoft.com/office/powerpoint/2010/main" val="102511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0ECBD-8DC1-EA7D-E1F8-C1C861A1F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74BC8-A2FA-6DB5-52CD-21D7A0F786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78C262-5FE0-AAE6-9537-227278E742A0}"/>
              </a:ext>
            </a:extLst>
          </p:cNvPr>
          <p:cNvSpPr/>
          <p:nvPr/>
        </p:nvSpPr>
        <p:spPr>
          <a:xfrm>
            <a:off x="1726351" y="1859182"/>
            <a:ext cx="1965115" cy="706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917BD1-40F0-C478-07AA-814A176FC727}"/>
              </a:ext>
            </a:extLst>
          </p:cNvPr>
          <p:cNvSpPr/>
          <p:nvPr/>
        </p:nvSpPr>
        <p:spPr>
          <a:xfrm>
            <a:off x="1618351" y="17511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55F0EC-FF8C-ED40-BF9F-57EB15E30205}"/>
              </a:ext>
            </a:extLst>
          </p:cNvPr>
          <p:cNvSpPr/>
          <p:nvPr/>
        </p:nvSpPr>
        <p:spPr>
          <a:xfrm>
            <a:off x="3788036" y="1845399"/>
            <a:ext cx="370528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your gateway URL and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APIKEY.</a:t>
            </a:r>
          </a:p>
        </p:txBody>
      </p:sp>
    </p:spTree>
    <p:extLst>
      <p:ext uri="{BB962C8B-B14F-4D97-AF65-F5344CB8AC3E}">
        <p14:creationId xmlns:p14="http://schemas.microsoft.com/office/powerpoint/2010/main" val="2293418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A7BD-6461-DD20-53A7-E1675061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57A9D-52FD-7654-12F6-9E74C088C7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441050-2691-9988-C4B6-564CFE650851}"/>
              </a:ext>
            </a:extLst>
          </p:cNvPr>
          <p:cNvSpPr/>
          <p:nvPr/>
        </p:nvSpPr>
        <p:spPr>
          <a:xfrm>
            <a:off x="3555152" y="2502649"/>
            <a:ext cx="5063915" cy="6638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FEC22-29A5-93FB-3DD9-09E8DAF0FB0E}"/>
              </a:ext>
            </a:extLst>
          </p:cNvPr>
          <p:cNvSpPr/>
          <p:nvPr/>
        </p:nvSpPr>
        <p:spPr>
          <a:xfrm>
            <a:off x="3447152" y="23946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52ECC-ACA3-E9AD-F82F-13B71761DBFC}"/>
              </a:ext>
            </a:extLst>
          </p:cNvPr>
          <p:cNvSpPr/>
          <p:nvPr/>
        </p:nvSpPr>
        <p:spPr>
          <a:xfrm>
            <a:off x="4243359" y="1839659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Copy the API URL.</a:t>
            </a:r>
          </a:p>
        </p:txBody>
      </p:sp>
    </p:spTree>
    <p:extLst>
      <p:ext uri="{BB962C8B-B14F-4D97-AF65-F5344CB8AC3E}">
        <p14:creationId xmlns:p14="http://schemas.microsoft.com/office/powerpoint/2010/main" val="1428210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6618A-C7A2-6215-36C6-032BC05D6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AA4A3-FA01-1CF3-7AF9-F549F17857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8C0B57-2647-C99E-87DB-7B51CE40CF5B}"/>
              </a:ext>
            </a:extLst>
          </p:cNvPr>
          <p:cNvSpPr/>
          <p:nvPr/>
        </p:nvSpPr>
        <p:spPr>
          <a:xfrm>
            <a:off x="219285" y="1740649"/>
            <a:ext cx="2151382" cy="503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FD685-B3CC-E494-B9B2-528C86C058A3}"/>
              </a:ext>
            </a:extLst>
          </p:cNvPr>
          <p:cNvSpPr/>
          <p:nvPr/>
        </p:nvSpPr>
        <p:spPr>
          <a:xfrm>
            <a:off x="111285" y="16326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D1C28-F934-8C6B-DDFC-C28C44FB1B94}"/>
              </a:ext>
            </a:extLst>
          </p:cNvPr>
          <p:cNvSpPr/>
          <p:nvPr/>
        </p:nvSpPr>
        <p:spPr>
          <a:xfrm>
            <a:off x="219285" y="2317376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developer account.</a:t>
            </a:r>
          </a:p>
        </p:txBody>
      </p:sp>
    </p:spTree>
    <p:extLst>
      <p:ext uri="{BB962C8B-B14F-4D97-AF65-F5344CB8AC3E}">
        <p14:creationId xmlns:p14="http://schemas.microsoft.com/office/powerpoint/2010/main" val="15156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5E00D-965B-12A1-2964-76CCC0F1E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F3491-40E5-93F4-6380-5F7F463B89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A32354-87E1-F783-A631-9C485D623E98}"/>
              </a:ext>
            </a:extLst>
          </p:cNvPr>
          <p:cNvSpPr/>
          <p:nvPr/>
        </p:nvSpPr>
        <p:spPr>
          <a:xfrm>
            <a:off x="3580552" y="295984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EAEBB-E21A-B976-F1C0-2C9CE1BDCCA7}"/>
              </a:ext>
            </a:extLst>
          </p:cNvPr>
          <p:cNvSpPr/>
          <p:nvPr/>
        </p:nvSpPr>
        <p:spPr>
          <a:xfrm>
            <a:off x="3580552" y="4018182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2519B-F445-D779-5E95-9CBDAEC7EF0C}"/>
              </a:ext>
            </a:extLst>
          </p:cNvPr>
          <p:cNvSpPr/>
          <p:nvPr/>
        </p:nvSpPr>
        <p:spPr>
          <a:xfrm>
            <a:off x="3580551" y="4644716"/>
            <a:ext cx="1922782" cy="587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96C708-5290-8D1D-3E4D-7EACDD8C817F}"/>
              </a:ext>
            </a:extLst>
          </p:cNvPr>
          <p:cNvSpPr/>
          <p:nvPr/>
        </p:nvSpPr>
        <p:spPr>
          <a:xfrm>
            <a:off x="3472551" y="45367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968F4-D0E9-1F2B-985B-F680BFB498BD}"/>
              </a:ext>
            </a:extLst>
          </p:cNvPr>
          <p:cNvSpPr/>
          <p:nvPr/>
        </p:nvSpPr>
        <p:spPr>
          <a:xfrm>
            <a:off x="3472551" y="39101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C8A938-CB70-32F9-9FB9-C2ECE9B7C061}"/>
              </a:ext>
            </a:extLst>
          </p:cNvPr>
          <p:cNvSpPr/>
          <p:nvPr/>
        </p:nvSpPr>
        <p:spPr>
          <a:xfrm>
            <a:off x="3472551" y="2851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734A2-177F-A8D7-6FE7-499D45167B44}"/>
              </a:ext>
            </a:extLst>
          </p:cNvPr>
          <p:cNvSpPr/>
          <p:nvPr/>
        </p:nvSpPr>
        <p:spPr>
          <a:xfrm>
            <a:off x="5035599" y="2874010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group.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A46B7-342C-9C74-E876-E2386D336ADC}"/>
              </a:ext>
            </a:extLst>
          </p:cNvPr>
          <p:cNvSpPr/>
          <p:nvPr/>
        </p:nvSpPr>
        <p:spPr>
          <a:xfrm>
            <a:off x="5035599" y="3831537"/>
            <a:ext cx="2902745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Put device’s name and its description.</a:t>
            </a:r>
          </a:p>
        </p:txBody>
      </p:sp>
    </p:spTree>
    <p:extLst>
      <p:ext uri="{BB962C8B-B14F-4D97-AF65-F5344CB8AC3E}">
        <p14:creationId xmlns:p14="http://schemas.microsoft.com/office/powerpoint/2010/main" val="4243273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A39B1-5426-C8AC-712D-DB311B41F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7AFF1-7E18-4F8E-D757-2B4324DBCD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37E721-F68A-7DCF-455B-B3998AD96731}"/>
              </a:ext>
            </a:extLst>
          </p:cNvPr>
          <p:cNvSpPr/>
          <p:nvPr/>
        </p:nvSpPr>
        <p:spPr>
          <a:xfrm>
            <a:off x="3639818" y="156285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684F6-2774-AEA9-178D-05A00B8A1952}"/>
              </a:ext>
            </a:extLst>
          </p:cNvPr>
          <p:cNvSpPr/>
          <p:nvPr/>
        </p:nvSpPr>
        <p:spPr>
          <a:xfrm>
            <a:off x="3531818" y="145485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AF923-6782-6269-9BA2-A8B4C0B1B7BB}"/>
              </a:ext>
            </a:extLst>
          </p:cNvPr>
          <p:cNvSpPr/>
          <p:nvPr/>
        </p:nvSpPr>
        <p:spPr>
          <a:xfrm>
            <a:off x="2473399" y="1983270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account.</a:t>
            </a:r>
          </a:p>
        </p:txBody>
      </p:sp>
    </p:spTree>
    <p:extLst>
      <p:ext uri="{BB962C8B-B14F-4D97-AF65-F5344CB8AC3E}">
        <p14:creationId xmlns:p14="http://schemas.microsoft.com/office/powerpoint/2010/main" val="2829639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385A7-523A-024F-B787-09DE40340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94E17-445C-225F-A2AC-C64C67CD40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BF15ED-6F12-3E5C-880D-891A2A380C90}"/>
              </a:ext>
            </a:extLst>
          </p:cNvPr>
          <p:cNvSpPr/>
          <p:nvPr/>
        </p:nvSpPr>
        <p:spPr>
          <a:xfrm>
            <a:off x="2860885" y="3082290"/>
            <a:ext cx="8983982" cy="499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B44C71-59B0-C8DA-BAD2-7989A61D8707}"/>
              </a:ext>
            </a:extLst>
          </p:cNvPr>
          <p:cNvSpPr/>
          <p:nvPr/>
        </p:nvSpPr>
        <p:spPr>
          <a:xfrm>
            <a:off x="2752885" y="297429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E291EE-EA26-8B53-96AA-8D62929FA019}"/>
              </a:ext>
            </a:extLst>
          </p:cNvPr>
          <p:cNvSpPr/>
          <p:nvPr/>
        </p:nvSpPr>
        <p:spPr>
          <a:xfrm>
            <a:off x="4243359" y="2423907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Then, copy the APIKEY.</a:t>
            </a:r>
          </a:p>
        </p:txBody>
      </p:sp>
    </p:spTree>
    <p:extLst>
      <p:ext uri="{BB962C8B-B14F-4D97-AF65-F5344CB8AC3E}">
        <p14:creationId xmlns:p14="http://schemas.microsoft.com/office/powerpoint/2010/main" val="1967033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CFD50-BBB6-B5E9-F41F-BD0FB942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503C7-E4D0-3FB8-1C61-4580999431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BF392E-109C-54D4-B2B9-E906B97EB283}"/>
              </a:ext>
            </a:extLst>
          </p:cNvPr>
          <p:cNvSpPr/>
          <p:nvPr/>
        </p:nvSpPr>
        <p:spPr>
          <a:xfrm>
            <a:off x="1235285" y="369049"/>
            <a:ext cx="415715" cy="333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57A30-B190-ECE2-0B85-602F549FA5DE}"/>
              </a:ext>
            </a:extLst>
          </p:cNvPr>
          <p:cNvSpPr/>
          <p:nvPr/>
        </p:nvSpPr>
        <p:spPr>
          <a:xfrm>
            <a:off x="4139352" y="2544983"/>
            <a:ext cx="2430781" cy="384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8A1A87-8613-C60D-9773-496F98AC42E5}"/>
              </a:ext>
            </a:extLst>
          </p:cNvPr>
          <p:cNvSpPr/>
          <p:nvPr/>
        </p:nvSpPr>
        <p:spPr>
          <a:xfrm>
            <a:off x="6713217" y="3420533"/>
            <a:ext cx="466515" cy="287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1D1DC-C0D6-00CB-F56D-D1A18F4FB48F}"/>
              </a:ext>
            </a:extLst>
          </p:cNvPr>
          <p:cNvSpPr/>
          <p:nvPr/>
        </p:nvSpPr>
        <p:spPr>
          <a:xfrm>
            <a:off x="6605217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DF11C-E970-83DF-0768-EAE56DC9E7B4}"/>
              </a:ext>
            </a:extLst>
          </p:cNvPr>
          <p:cNvSpPr/>
          <p:nvPr/>
        </p:nvSpPr>
        <p:spPr>
          <a:xfrm>
            <a:off x="4031352" y="24369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C5FB5-97D1-69E8-2DA5-F73169D1E6FD}"/>
              </a:ext>
            </a:extLst>
          </p:cNvPr>
          <p:cNvSpPr/>
          <p:nvPr/>
        </p:nvSpPr>
        <p:spPr>
          <a:xfrm>
            <a:off x="1127285" y="2610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A64A1-0865-A023-6CD9-2F68308607C6}"/>
              </a:ext>
            </a:extLst>
          </p:cNvPr>
          <p:cNvSpPr/>
          <p:nvPr/>
        </p:nvSpPr>
        <p:spPr>
          <a:xfrm>
            <a:off x="1747570" y="261049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Terminal.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A066AF-1C74-FE70-ABBC-A53568BE9B42}"/>
              </a:ext>
            </a:extLst>
          </p:cNvPr>
          <p:cNvSpPr/>
          <p:nvPr/>
        </p:nvSpPr>
        <p:spPr>
          <a:xfrm>
            <a:off x="6678133" y="2292983"/>
            <a:ext cx="4096869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Go to desktop directory. Then, run the python code.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2F60F-F4E3-4CB2-1397-C9C141DDC4B3}"/>
              </a:ext>
            </a:extLst>
          </p:cNvPr>
          <p:cNvSpPr/>
          <p:nvPr/>
        </p:nvSpPr>
        <p:spPr>
          <a:xfrm>
            <a:off x="4367035" y="3799661"/>
            <a:ext cx="5158878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This 201 means that the light sensor status is successfully sent to data stream.</a:t>
            </a:r>
          </a:p>
        </p:txBody>
      </p:sp>
    </p:spTree>
    <p:extLst>
      <p:ext uri="{BB962C8B-B14F-4D97-AF65-F5344CB8AC3E}">
        <p14:creationId xmlns:p14="http://schemas.microsoft.com/office/powerpoint/2010/main" val="3896187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955B2-F16E-A36C-F891-96DEBA23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38DF7-F4B3-1FD3-6F42-41276A2CD8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0DFB4F-BA90-8077-DD84-BC54EDF8179F}"/>
              </a:ext>
            </a:extLst>
          </p:cNvPr>
          <p:cNvSpPr/>
          <p:nvPr/>
        </p:nvSpPr>
        <p:spPr>
          <a:xfrm>
            <a:off x="196425" y="2852273"/>
            <a:ext cx="2151382" cy="503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F3E11-0371-B058-90BE-35A4199EBBB0}"/>
              </a:ext>
            </a:extLst>
          </p:cNvPr>
          <p:cNvSpPr/>
          <p:nvPr/>
        </p:nvSpPr>
        <p:spPr>
          <a:xfrm>
            <a:off x="88425" y="274427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202D0-0ACE-C879-9BE9-3FF101D71AB0}"/>
              </a:ext>
            </a:extLst>
          </p:cNvPr>
          <p:cNvSpPr/>
          <p:nvPr/>
        </p:nvSpPr>
        <p:spPr>
          <a:xfrm>
            <a:off x="196425" y="3429000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Then, click edge gateway.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FD83B-56A7-EC3B-0854-D12F61115AF7}"/>
              </a:ext>
            </a:extLst>
          </p:cNvPr>
          <p:cNvSpPr/>
          <p:nvPr/>
        </p:nvSpPr>
        <p:spPr>
          <a:xfrm>
            <a:off x="9860432" y="3964793"/>
            <a:ext cx="1055218" cy="503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EA01D-D37B-BD56-318B-941A8796A8F5}"/>
              </a:ext>
            </a:extLst>
          </p:cNvPr>
          <p:cNvSpPr/>
          <p:nvPr/>
        </p:nvSpPr>
        <p:spPr>
          <a:xfrm>
            <a:off x="9860432" y="4541520"/>
            <a:ext cx="181738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Then, view list.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3A2E8E-8989-90FC-2254-11EE6C63D958}"/>
              </a:ext>
            </a:extLst>
          </p:cNvPr>
          <p:cNvSpPr/>
          <p:nvPr/>
        </p:nvSpPr>
        <p:spPr>
          <a:xfrm>
            <a:off x="9752432" y="385679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066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7E69C-3C9C-8B7D-0955-5002363B6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9E6CA-ACB8-C709-E037-C572779A6D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31F2-D9EE-D378-5216-8424DD6E1949}"/>
              </a:ext>
            </a:extLst>
          </p:cNvPr>
          <p:cNvSpPr/>
          <p:nvPr/>
        </p:nvSpPr>
        <p:spPr>
          <a:xfrm>
            <a:off x="6188285" y="2062383"/>
            <a:ext cx="1016847" cy="511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D25A4-4099-4376-AD67-5A37F812874F}"/>
              </a:ext>
            </a:extLst>
          </p:cNvPr>
          <p:cNvSpPr/>
          <p:nvPr/>
        </p:nvSpPr>
        <p:spPr>
          <a:xfrm>
            <a:off x="6080285" y="19543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41820-971B-750B-9684-5632E3E98C17}"/>
              </a:ext>
            </a:extLst>
          </p:cNvPr>
          <p:cNvSpPr/>
          <p:nvPr/>
        </p:nvSpPr>
        <p:spPr>
          <a:xfrm>
            <a:off x="4844066" y="2659007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console to see the payload.</a:t>
            </a:r>
          </a:p>
        </p:txBody>
      </p:sp>
    </p:spTree>
    <p:extLst>
      <p:ext uri="{BB962C8B-B14F-4D97-AF65-F5344CB8AC3E}">
        <p14:creationId xmlns:p14="http://schemas.microsoft.com/office/powerpoint/2010/main" val="352798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9B2F-6842-4C38-DECD-68ECB408F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19AA5-F369-6673-6435-2F34F0D0C3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8F69EC-AD2C-4DF6-7041-9189A97B9D13}"/>
              </a:ext>
            </a:extLst>
          </p:cNvPr>
          <p:cNvSpPr/>
          <p:nvPr/>
        </p:nvSpPr>
        <p:spPr>
          <a:xfrm>
            <a:off x="9380218" y="1842249"/>
            <a:ext cx="2710182" cy="1417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6070FE-1F81-5379-2A47-5184D0A74DF2}"/>
              </a:ext>
            </a:extLst>
          </p:cNvPr>
          <p:cNvSpPr/>
          <p:nvPr/>
        </p:nvSpPr>
        <p:spPr>
          <a:xfrm>
            <a:off x="9272218" y="1734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9EB14-D7E0-76B2-F509-2593F33F26B4}"/>
              </a:ext>
            </a:extLst>
          </p:cNvPr>
          <p:cNvSpPr/>
          <p:nvPr/>
        </p:nvSpPr>
        <p:spPr>
          <a:xfrm>
            <a:off x="4736066" y="2327462"/>
            <a:ext cx="453615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This is the payload sent from Raspberry Pi.</a:t>
            </a:r>
          </a:p>
        </p:txBody>
      </p:sp>
    </p:spTree>
    <p:extLst>
      <p:ext uri="{BB962C8B-B14F-4D97-AF65-F5344CB8AC3E}">
        <p14:creationId xmlns:p14="http://schemas.microsoft.com/office/powerpoint/2010/main" val="2170411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E0B1-1267-0C21-2543-D2540890A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B2BC4A-B7C2-307C-C4B2-2A0AD35F7B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CCDB46-27F9-DD39-5049-94ACB0D3FE05}"/>
              </a:ext>
            </a:extLst>
          </p:cNvPr>
          <p:cNvSpPr/>
          <p:nvPr/>
        </p:nvSpPr>
        <p:spPr>
          <a:xfrm>
            <a:off x="9371752" y="2096249"/>
            <a:ext cx="2744048" cy="1883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6B0A53-4205-7331-EB07-A8B75E09B255}"/>
              </a:ext>
            </a:extLst>
          </p:cNvPr>
          <p:cNvSpPr/>
          <p:nvPr/>
        </p:nvSpPr>
        <p:spPr>
          <a:xfrm>
            <a:off x="9263752" y="1988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FFA149-83D3-9770-DDDD-9582498A33A0}"/>
              </a:ext>
            </a:extLst>
          </p:cNvPr>
          <p:cNvSpPr/>
          <p:nvPr/>
        </p:nvSpPr>
        <p:spPr>
          <a:xfrm>
            <a:off x="4211983" y="2677791"/>
            <a:ext cx="5051769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This is payload sent from ESP32. But only the status will be sent to Data streams.</a:t>
            </a:r>
          </a:p>
        </p:txBody>
      </p:sp>
    </p:spTree>
    <p:extLst>
      <p:ext uri="{BB962C8B-B14F-4D97-AF65-F5344CB8AC3E}">
        <p14:creationId xmlns:p14="http://schemas.microsoft.com/office/powerpoint/2010/main" val="842584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4D60-D54E-1C49-CCD5-4FED9E1D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12031-7C95-E5DC-BB2E-0C4BF1EA96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FBB4AB-0304-B421-A4DE-17C1D646AE39}"/>
              </a:ext>
            </a:extLst>
          </p:cNvPr>
          <p:cNvSpPr/>
          <p:nvPr/>
        </p:nvSpPr>
        <p:spPr>
          <a:xfrm>
            <a:off x="2733885" y="3493249"/>
            <a:ext cx="9263382" cy="1011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8749D-BDDB-AA50-2F62-196C6143636B}"/>
              </a:ext>
            </a:extLst>
          </p:cNvPr>
          <p:cNvSpPr/>
          <p:nvPr/>
        </p:nvSpPr>
        <p:spPr>
          <a:xfrm>
            <a:off x="2625885" y="3385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952DB-C453-2E02-96AF-F0603915EC37}"/>
              </a:ext>
            </a:extLst>
          </p:cNvPr>
          <p:cNvSpPr/>
          <p:nvPr/>
        </p:nvSpPr>
        <p:spPr>
          <a:xfrm>
            <a:off x="3808873" y="2665249"/>
            <a:ext cx="4574254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This is the data sent from device through edge gateway.</a:t>
            </a:r>
          </a:p>
        </p:txBody>
      </p:sp>
    </p:spTree>
    <p:extLst>
      <p:ext uri="{BB962C8B-B14F-4D97-AF65-F5344CB8AC3E}">
        <p14:creationId xmlns:p14="http://schemas.microsoft.com/office/powerpoint/2010/main" val="326294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DB40D-F9CE-F7AD-E04D-0EFDC4C3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2A023-035E-3517-B7F5-960128B3B0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F590CC-BC03-3846-3F76-4491D4CEFBAD}"/>
              </a:ext>
            </a:extLst>
          </p:cNvPr>
          <p:cNvSpPr/>
          <p:nvPr/>
        </p:nvSpPr>
        <p:spPr>
          <a:xfrm>
            <a:off x="3580552" y="295984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01BB77-542C-4912-2C2B-B3F611068A03}"/>
              </a:ext>
            </a:extLst>
          </p:cNvPr>
          <p:cNvSpPr/>
          <p:nvPr/>
        </p:nvSpPr>
        <p:spPr>
          <a:xfrm>
            <a:off x="3580551" y="4001249"/>
            <a:ext cx="2430782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76103-E436-B3F1-0BBF-7BAD6EB8B52F}"/>
              </a:ext>
            </a:extLst>
          </p:cNvPr>
          <p:cNvSpPr/>
          <p:nvPr/>
        </p:nvSpPr>
        <p:spPr>
          <a:xfrm>
            <a:off x="3580552" y="4658164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ED136-FDC0-934D-DC1A-CE1842FDA1B0}"/>
              </a:ext>
            </a:extLst>
          </p:cNvPr>
          <p:cNvSpPr/>
          <p:nvPr/>
        </p:nvSpPr>
        <p:spPr>
          <a:xfrm>
            <a:off x="3597486" y="5280887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4DF6E8-896B-E3DC-61E7-8883520739C4}"/>
              </a:ext>
            </a:extLst>
          </p:cNvPr>
          <p:cNvSpPr/>
          <p:nvPr/>
        </p:nvSpPr>
        <p:spPr>
          <a:xfrm>
            <a:off x="3489486" y="454442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E5735C-4806-F5F8-500C-896963746F62}"/>
              </a:ext>
            </a:extLst>
          </p:cNvPr>
          <p:cNvSpPr/>
          <p:nvPr/>
        </p:nvSpPr>
        <p:spPr>
          <a:xfrm>
            <a:off x="3489486" y="389277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7144C-AA99-020D-A81B-A22E54D8D25C}"/>
              </a:ext>
            </a:extLst>
          </p:cNvPr>
          <p:cNvSpPr/>
          <p:nvPr/>
        </p:nvSpPr>
        <p:spPr>
          <a:xfrm>
            <a:off x="3472551" y="2851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E671A-D9DD-436F-CC63-8E57C2D85C76}"/>
              </a:ext>
            </a:extLst>
          </p:cNvPr>
          <p:cNvSpPr/>
          <p:nvPr/>
        </p:nvSpPr>
        <p:spPr>
          <a:xfrm>
            <a:off x="3489486" y="517288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4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DDD5D7-98CE-25D4-7244-3211843B59AB}"/>
              </a:ext>
            </a:extLst>
          </p:cNvPr>
          <p:cNvSpPr/>
          <p:nvPr/>
        </p:nvSpPr>
        <p:spPr>
          <a:xfrm>
            <a:off x="5018665" y="2865543"/>
            <a:ext cx="36740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enable to enable the device.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14AE66-9DBA-A5E7-CEDF-A4E1E01AE521}"/>
              </a:ext>
            </a:extLst>
          </p:cNvPr>
          <p:cNvSpPr/>
          <p:nvPr/>
        </p:nvSpPr>
        <p:spPr>
          <a:xfrm>
            <a:off x="6096000" y="3810158"/>
            <a:ext cx="3674059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device’s type. Then, select sensor’s type.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9B60E5-EDCC-413F-1176-C97CF118C89B}"/>
              </a:ext>
            </a:extLst>
          </p:cNvPr>
          <p:cNvSpPr/>
          <p:nvPr/>
        </p:nvSpPr>
        <p:spPr>
          <a:xfrm>
            <a:off x="5061002" y="5198288"/>
            <a:ext cx="33692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Upload the device’s photo.</a:t>
            </a:r>
          </a:p>
        </p:txBody>
      </p:sp>
    </p:spTree>
    <p:extLst>
      <p:ext uri="{BB962C8B-B14F-4D97-AF65-F5344CB8AC3E}">
        <p14:creationId xmlns:p14="http://schemas.microsoft.com/office/powerpoint/2010/main" val="252028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728B7-3FE8-D80B-7313-A173DB4FE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0D0FF-9C8D-199C-8682-4AF3C6B2D4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8ED3B-160A-C763-AD62-9DC69EED8B13}"/>
              </a:ext>
            </a:extLst>
          </p:cNvPr>
          <p:cNvSpPr/>
          <p:nvPr/>
        </p:nvSpPr>
        <p:spPr>
          <a:xfrm>
            <a:off x="5087619" y="3412066"/>
            <a:ext cx="2007448" cy="757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7B1D8D-59FD-2467-D76D-B2F6AA36CBB9}"/>
              </a:ext>
            </a:extLst>
          </p:cNvPr>
          <p:cNvSpPr/>
          <p:nvPr/>
        </p:nvSpPr>
        <p:spPr>
          <a:xfrm>
            <a:off x="4979619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5F0602-6F93-4BF7-D709-8BF142FA349F}"/>
              </a:ext>
            </a:extLst>
          </p:cNvPr>
          <p:cNvSpPr/>
          <p:nvPr/>
        </p:nvSpPr>
        <p:spPr>
          <a:xfrm>
            <a:off x="4870623" y="4233781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Upload an image.</a:t>
            </a:r>
          </a:p>
        </p:txBody>
      </p:sp>
    </p:spTree>
    <p:extLst>
      <p:ext uri="{BB962C8B-B14F-4D97-AF65-F5344CB8AC3E}">
        <p14:creationId xmlns:p14="http://schemas.microsoft.com/office/powerpoint/2010/main" val="417060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CE807-0E09-7138-A1A8-D4D95CD96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EB7AC-0174-EDC0-35CD-1EAE9E831A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6B72ED-D2C2-61B1-06D4-F2A885230D7E}"/>
              </a:ext>
            </a:extLst>
          </p:cNvPr>
          <p:cNvSpPr/>
          <p:nvPr/>
        </p:nvSpPr>
        <p:spPr>
          <a:xfrm>
            <a:off x="2674618" y="1037916"/>
            <a:ext cx="1143849" cy="1273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330F6-5688-4E3C-46DE-70210695D9AA}"/>
              </a:ext>
            </a:extLst>
          </p:cNvPr>
          <p:cNvSpPr/>
          <p:nvPr/>
        </p:nvSpPr>
        <p:spPr>
          <a:xfrm>
            <a:off x="4808215" y="4001247"/>
            <a:ext cx="1033783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8AC44-9A7A-0B76-DD55-74A0917AC228}"/>
              </a:ext>
            </a:extLst>
          </p:cNvPr>
          <p:cNvSpPr/>
          <p:nvPr/>
        </p:nvSpPr>
        <p:spPr>
          <a:xfrm>
            <a:off x="4700215" y="389324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6E6D7-87AB-416F-CE1E-F9EF91BAA901}"/>
              </a:ext>
            </a:extLst>
          </p:cNvPr>
          <p:cNvSpPr/>
          <p:nvPr/>
        </p:nvSpPr>
        <p:spPr>
          <a:xfrm>
            <a:off x="2566618" y="9299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B554C-A079-4C15-DB92-BC8F7A732A31}"/>
              </a:ext>
            </a:extLst>
          </p:cNvPr>
          <p:cNvSpPr/>
          <p:nvPr/>
        </p:nvSpPr>
        <p:spPr>
          <a:xfrm>
            <a:off x="1866712" y="2385532"/>
            <a:ext cx="27596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device’s picture.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6D862-5FE6-0370-0938-90761A5CFEF0}"/>
              </a:ext>
            </a:extLst>
          </p:cNvPr>
          <p:cNvSpPr/>
          <p:nvPr/>
        </p:nvSpPr>
        <p:spPr>
          <a:xfrm>
            <a:off x="3801533" y="4495963"/>
            <a:ext cx="30644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Then, upload the picture.</a:t>
            </a:r>
          </a:p>
        </p:txBody>
      </p:sp>
    </p:spTree>
    <p:extLst>
      <p:ext uri="{BB962C8B-B14F-4D97-AF65-F5344CB8AC3E}">
        <p14:creationId xmlns:p14="http://schemas.microsoft.com/office/powerpoint/2010/main" val="115924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0109-356E-58B8-45C6-4C5D56CD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EFFA5-6254-1BC8-78B8-AF8A69D037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A53DA1-ADB6-1357-189E-AEDB13B0EF3F}"/>
              </a:ext>
            </a:extLst>
          </p:cNvPr>
          <p:cNvSpPr/>
          <p:nvPr/>
        </p:nvSpPr>
        <p:spPr>
          <a:xfrm>
            <a:off x="5654886" y="5178115"/>
            <a:ext cx="864448" cy="621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681E6-6BF7-7780-32B6-33AF12E359A9}"/>
              </a:ext>
            </a:extLst>
          </p:cNvPr>
          <p:cNvSpPr/>
          <p:nvPr/>
        </p:nvSpPr>
        <p:spPr>
          <a:xfrm>
            <a:off x="5546886" y="507011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DEA32-69F5-75DA-04BE-D63ECE89F717}"/>
              </a:ext>
            </a:extLst>
          </p:cNvPr>
          <p:cNvSpPr/>
          <p:nvPr/>
        </p:nvSpPr>
        <p:spPr>
          <a:xfrm>
            <a:off x="4866390" y="5882266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Then, click done.</a:t>
            </a:r>
          </a:p>
        </p:txBody>
      </p:sp>
    </p:spTree>
    <p:extLst>
      <p:ext uri="{BB962C8B-B14F-4D97-AF65-F5344CB8AC3E}">
        <p14:creationId xmlns:p14="http://schemas.microsoft.com/office/powerpoint/2010/main" val="275623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652</Words>
  <Application>Microsoft Office PowerPoint</Application>
  <PresentationFormat>Widescreen</PresentationFormat>
  <Paragraphs>141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Amasis MT Pro Black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NURAFIQAH ALIAH BINTI QHAIRUDDIN</dc:creator>
  <cp:lastModifiedBy>NURAFIQAH ALIAH BINTI QHAIRUDDIN</cp:lastModifiedBy>
  <cp:revision>6</cp:revision>
  <dcterms:created xsi:type="dcterms:W3CDTF">2024-11-21T00:43:23Z</dcterms:created>
  <dcterms:modified xsi:type="dcterms:W3CDTF">2024-11-25T03:09:15Z</dcterms:modified>
</cp:coreProperties>
</file>